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1" r:id="rId16"/>
    <p:sldId id="268" r:id="rId17"/>
    <p:sldId id="269" r:id="rId18"/>
    <p:sldId id="275" r:id="rId19"/>
    <p:sldId id="270" r:id="rId20"/>
    <p:sldId id="277" r:id="rId21"/>
    <p:sldId id="276" r:id="rId22"/>
    <p:sldId id="274" r:id="rId23"/>
    <p:sldId id="278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A00"/>
    <a:srgbClr val="0033CC"/>
    <a:srgbClr val="996633"/>
    <a:srgbClr val="B33E20"/>
    <a:srgbClr val="008000"/>
    <a:srgbClr val="FFCC00"/>
    <a:srgbClr val="663300"/>
    <a:srgbClr val="636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33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0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932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877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089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04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86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88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09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72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7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8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4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08EC8BF-D98D-4800-9621-2A9C40FB2629}" type="datetimeFigureOut">
              <a:rPr lang="de-DE" smtClean="0"/>
              <a:t>04.07.2021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ED4142E-7E42-456B-953E-A8CBAFAF1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0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5" Type="http://schemas.openxmlformats.org/officeDocument/2006/relationships/image" Target="../media/image3.png"/><Relationship Id="rId2" Type="http://schemas.openxmlformats.org/officeDocument/2006/relationships/audio" Target="../media/media13.mp3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microsoft.com/office/2007/relationships/media" Target="../media/media13.mp3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5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openxmlformats.org/officeDocument/2006/relationships/image" Target="../media/image5.png"/><Relationship Id="rId5" Type="http://schemas.microsoft.com/office/2007/relationships/media" Target="../media/media16.mp3"/><Relationship Id="rId10" Type="http://schemas.openxmlformats.org/officeDocument/2006/relationships/image" Target="../media/image33.svg"/><Relationship Id="rId4" Type="http://schemas.openxmlformats.org/officeDocument/2006/relationships/audio" Target="../media/media15.mp3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.png"/><Relationship Id="rId7" Type="http://schemas.openxmlformats.org/officeDocument/2006/relationships/image" Target="../media/image37.sv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audio" Target="../media/media17.mp3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microsoft.com/office/2007/relationships/media" Target="../media/media17.mp3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sv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sv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51.png"/><Relationship Id="rId5" Type="http://schemas.openxmlformats.org/officeDocument/2006/relationships/hyperlink" Target="http://www.basketball-reference.com/" TargetMode="Externa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microsoft.com/office/2007/relationships/media" Target="../media/media13.mp3"/><Relationship Id="rId7" Type="http://schemas.openxmlformats.org/officeDocument/2006/relationships/image" Target="../media/image59.svg"/><Relationship Id="rId12" Type="http://schemas.openxmlformats.org/officeDocument/2006/relationships/image" Target="../media/image55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png"/><Relationship Id="rId10" Type="http://schemas.openxmlformats.org/officeDocument/2006/relationships/image" Target="../media/image62.png"/><Relationship Id="rId4" Type="http://schemas.openxmlformats.org/officeDocument/2006/relationships/audio" Target="../media/media13.mp3"/><Relationship Id="rId9" Type="http://schemas.openxmlformats.org/officeDocument/2006/relationships/image" Target="../media/image61.svg"/><Relationship Id="rId14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3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2.png"/><Relationship Id="rId3" Type="http://schemas.microsoft.com/office/2007/relationships/media" Target="../media/media25.mp3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microsoft.com/office/2007/relationships/media" Target="../media/media24.mp3"/><Relationship Id="rId1" Type="http://schemas.openxmlformats.org/officeDocument/2006/relationships/audio" Target="NULL" TargetMode="External"/><Relationship Id="rId6" Type="http://schemas.openxmlformats.org/officeDocument/2006/relationships/audio" Target="../media/media26.mp3"/><Relationship Id="rId11" Type="http://schemas.openxmlformats.org/officeDocument/2006/relationships/image" Target="../media/image71.png"/><Relationship Id="rId5" Type="http://schemas.microsoft.com/office/2007/relationships/media" Target="../media/media26.mp3"/><Relationship Id="rId10" Type="http://schemas.openxmlformats.org/officeDocument/2006/relationships/image" Target="../media/image3.png"/><Relationship Id="rId4" Type="http://schemas.openxmlformats.org/officeDocument/2006/relationships/audio" Target="../media/media25.mp3"/><Relationship Id="rId9" Type="http://schemas.openxmlformats.org/officeDocument/2006/relationships/image" Target="../media/image9.svg"/><Relationship Id="rId14" Type="http://schemas.openxmlformats.org/officeDocument/2006/relationships/image" Target="../media/image7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3.png"/><Relationship Id="rId5" Type="http://schemas.openxmlformats.org/officeDocument/2006/relationships/hyperlink" Target="https://www.zapsplat.com/" TargetMode="External"/><Relationship Id="rId4" Type="http://schemas.openxmlformats.org/officeDocument/2006/relationships/hyperlink" Target="https://datascirnba.netlify.ap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3" Type="http://schemas.microsoft.com/office/2007/relationships/media" Target="../media/media6.mp3"/><Relationship Id="rId7" Type="http://schemas.microsoft.com/office/2007/relationships/media" Target="../media/media8.mp3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3.png"/><Relationship Id="rId5" Type="http://schemas.microsoft.com/office/2007/relationships/media" Target="../media/media7.mp3"/><Relationship Id="rId10" Type="http://schemas.openxmlformats.org/officeDocument/2006/relationships/image" Target="../media/image5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5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64EE5AE-9CAD-49C6-ADB7-4B02EB29EC91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F9BA8F-AF90-42DA-89C6-678BACEDE092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7ACD885-0B2B-4312-ACF6-1AE453747E56}"/>
              </a:ext>
            </a:extLst>
          </p:cNvPr>
          <p:cNvSpPr/>
          <p:nvPr/>
        </p:nvSpPr>
        <p:spPr>
          <a:xfrm rot="865366">
            <a:off x="2545934" y="3013305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0369703-BD02-4F9C-87A8-178631374FDF}"/>
              </a:ext>
            </a:extLst>
          </p:cNvPr>
          <p:cNvSpPr/>
          <p:nvPr/>
        </p:nvSpPr>
        <p:spPr>
          <a:xfrm rot="3877785">
            <a:off x="3773934" y="342493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36BDA44-9C79-40C6-83EF-D9E12FF0D208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D5E75A-4D23-4F12-A563-6C6D9FF485DB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7765FB4-656B-40DD-B61E-2C84F5909D5E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61E0A15-916D-446A-A8D5-18AEAC2E1582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1659EBB-451F-407C-8434-C7BD31A7D2C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B9C006B-09EA-44F8-B488-503F32256478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A0574E4-CED3-4F43-A06B-D5954003B687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E67A85D-D38A-4700-BACB-49864FDB3ED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4B8C583-CA45-4FC9-AAD6-7037DC22B4B3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C452F902-B456-49D8-BD1E-1B6A04BDA3BA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110A347-8098-4A88-9731-AD3344416DB9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14D843-B1A7-41CF-BD3A-0661908A7051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F22646-3294-4BBE-BA52-95C9506D4B7A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742675C-516B-48E9-8443-A512FB26280C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B92C526-E68D-4C17-93FD-09CDE1B4BEAF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ADA5DC-9833-4F58-B3F0-5E38ADFCB870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5FA4260-72FA-4C69-87C0-D91CB86C69F7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3F5A6EA-35C8-4FE7-AA58-86F40ABC077A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92F873D-13EA-4BB3-80C4-77E0BCEFFAF9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E1FF9-9C23-4344-AC1E-BBA722A7E94B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40CD40C-83A2-4123-919B-5B7347E12534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74EEB26-7EBF-4F90-8F1A-78A9F0995180}"/>
              </a:ext>
            </a:extLst>
          </p:cNvPr>
          <p:cNvGrpSpPr/>
          <p:nvPr/>
        </p:nvGrpSpPr>
        <p:grpSpPr>
          <a:xfrm rot="21239307">
            <a:off x="3435874" y="2327266"/>
            <a:ext cx="481085" cy="289219"/>
            <a:chOff x="2984238" y="4298362"/>
            <a:chExt cx="862400" cy="578438"/>
          </a:xfrm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4D68FDB-1578-44FD-89FF-B6284A95B666}"/>
                </a:ext>
              </a:extLst>
            </p:cNvPr>
            <p:cNvSpPr/>
            <p:nvPr/>
          </p:nvSpPr>
          <p:spPr>
            <a:xfrm>
              <a:off x="2984238" y="4298362"/>
              <a:ext cx="862400" cy="578438"/>
            </a:xfrm>
            <a:custGeom>
              <a:avLst/>
              <a:gdLst>
                <a:gd name="connsiteX0" fmla="*/ 28001 w 862400"/>
                <a:gd name="connsiteY0" fmla="*/ 0 h 578438"/>
                <a:gd name="connsiteX1" fmla="*/ 862400 w 862400"/>
                <a:gd name="connsiteY1" fmla="*/ 218412 h 578438"/>
                <a:gd name="connsiteX2" fmla="*/ 860745 w 862400"/>
                <a:gd name="connsiteY2" fmla="*/ 234675 h 578438"/>
                <a:gd name="connsiteX3" fmla="*/ 434789 w 862400"/>
                <a:gd name="connsiteY3" fmla="*/ 578438 h 578438"/>
                <a:gd name="connsiteX4" fmla="*/ 0 w 862400"/>
                <a:gd name="connsiteY4" fmla="*/ 147908 h 578438"/>
                <a:gd name="connsiteX5" fmla="*/ 8834 w 862400"/>
                <a:gd name="connsiteY5" fmla="*/ 61141 h 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400" h="578438">
                  <a:moveTo>
                    <a:pt x="28001" y="0"/>
                  </a:moveTo>
                  <a:lnTo>
                    <a:pt x="862400" y="218412"/>
                  </a:lnTo>
                  <a:lnTo>
                    <a:pt x="860745" y="234675"/>
                  </a:lnTo>
                  <a:cubicBezTo>
                    <a:pt x="820202" y="430860"/>
                    <a:pt x="644900" y="578438"/>
                    <a:pt x="434789" y="578438"/>
                  </a:cubicBezTo>
                  <a:cubicBezTo>
                    <a:pt x="194662" y="578438"/>
                    <a:pt x="0" y="385683"/>
                    <a:pt x="0" y="147908"/>
                  </a:cubicBezTo>
                  <a:cubicBezTo>
                    <a:pt x="0" y="118186"/>
                    <a:pt x="3042" y="89168"/>
                    <a:pt x="8834" y="61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85E1760A-2EA4-4B3D-AA0C-057B699EF229}"/>
                </a:ext>
              </a:extLst>
            </p:cNvPr>
            <p:cNvSpPr/>
            <p:nvPr/>
          </p:nvSpPr>
          <p:spPr>
            <a:xfrm>
              <a:off x="3067000" y="4605850"/>
              <a:ext cx="582806" cy="270950"/>
            </a:xfrm>
            <a:custGeom>
              <a:avLst/>
              <a:gdLst>
                <a:gd name="connsiteX0" fmla="*/ 236091 w 582806"/>
                <a:gd name="connsiteY0" fmla="*/ 0 h 270950"/>
                <a:gd name="connsiteX1" fmla="*/ 558852 w 582806"/>
                <a:gd name="connsiteY1" fmla="*/ 167387 h 270950"/>
                <a:gd name="connsiteX2" fmla="*/ 582806 w 582806"/>
                <a:gd name="connsiteY2" fmla="*/ 210433 h 270950"/>
                <a:gd name="connsiteX3" fmla="*/ 577738 w 582806"/>
                <a:gd name="connsiteY3" fmla="*/ 213910 h 270950"/>
                <a:gd name="connsiteX4" fmla="*/ 361319 w 582806"/>
                <a:gd name="connsiteY4" fmla="*/ 270950 h 270950"/>
                <a:gd name="connsiteX5" fmla="*/ 785 w 582806"/>
                <a:gd name="connsiteY5" fmla="*/ 81134 h 270950"/>
                <a:gd name="connsiteX6" fmla="*/ 0 w 582806"/>
                <a:gd name="connsiteY6" fmla="*/ 79700 h 270950"/>
                <a:gd name="connsiteX7" fmla="*/ 18466 w 582806"/>
                <a:gd name="connsiteY7" fmla="*/ 64840 h 270950"/>
                <a:gd name="connsiteX8" fmla="*/ 236091 w 582806"/>
                <a:gd name="connsiteY8" fmla="*/ 0 h 27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806" h="270950">
                  <a:moveTo>
                    <a:pt x="236091" y="0"/>
                  </a:moveTo>
                  <a:cubicBezTo>
                    <a:pt x="370447" y="0"/>
                    <a:pt x="488903" y="66398"/>
                    <a:pt x="558852" y="167387"/>
                  </a:cubicBezTo>
                  <a:lnTo>
                    <a:pt x="582806" y="210433"/>
                  </a:lnTo>
                  <a:lnTo>
                    <a:pt x="577738" y="213910"/>
                  </a:lnTo>
                  <a:cubicBezTo>
                    <a:pt x="514007" y="250197"/>
                    <a:pt x="440111" y="270950"/>
                    <a:pt x="361319" y="270950"/>
                  </a:cubicBezTo>
                  <a:cubicBezTo>
                    <a:pt x="211240" y="270950"/>
                    <a:pt x="78920" y="195655"/>
                    <a:pt x="785" y="81134"/>
                  </a:cubicBezTo>
                  <a:lnTo>
                    <a:pt x="0" y="79700"/>
                  </a:lnTo>
                  <a:lnTo>
                    <a:pt x="18466" y="64840"/>
                  </a:lnTo>
                  <a:cubicBezTo>
                    <a:pt x="80588" y="23903"/>
                    <a:pt x="155478" y="0"/>
                    <a:pt x="2360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4" name="Rechteck 33">
            <a:extLst>
              <a:ext uri="{FF2B5EF4-FFF2-40B4-BE49-F238E27FC236}">
                <a16:creationId xmlns:a16="http://schemas.microsoft.com/office/drawing/2014/main" id="{7E07E4C5-46BF-4547-BD9F-443C49B8020D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01F141-455F-4993-B860-FE1D3D817877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F3109FDC-7686-4805-A288-DAF069CC3841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1A743E6-1A9D-4B06-A525-681BF64A5F0B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0912D92-E89B-4AE5-8149-743BD1ADC2F3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73C9E240-E8CB-4874-A126-C163BBB0E830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6EC12ECA-5B2E-406E-8ADE-62C4DD94C96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827CC8E-54A4-4F29-9D8B-E7D9EE4EF7CA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509237F-F34A-4A33-BFA1-09B1B88D6595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CCD936B9-22DB-4476-A06F-26CC47E53A79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10F37A62-E75B-4355-801B-20E36F5ABC68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CA7720C0-1F14-46FF-8779-45F168BA4E56}"/>
              </a:ext>
            </a:extLst>
          </p:cNvPr>
          <p:cNvSpPr/>
          <p:nvPr/>
        </p:nvSpPr>
        <p:spPr>
          <a:xfrm rot="3428516">
            <a:off x="1991309" y="2598733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8764B813-868B-4F0E-89F1-FE6F6CEF72F4}"/>
              </a:ext>
            </a:extLst>
          </p:cNvPr>
          <p:cNvSpPr/>
          <p:nvPr/>
        </p:nvSpPr>
        <p:spPr>
          <a:xfrm rot="5116434">
            <a:off x="3936904" y="411161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41F6FFD-2C21-4949-8ACF-10A3985F97CC}"/>
              </a:ext>
            </a:extLst>
          </p:cNvPr>
          <p:cNvGrpSpPr/>
          <p:nvPr/>
        </p:nvGrpSpPr>
        <p:grpSpPr>
          <a:xfrm>
            <a:off x="2025417" y="1889357"/>
            <a:ext cx="401674" cy="527867"/>
            <a:chOff x="1987317" y="2239877"/>
            <a:chExt cx="401674" cy="527867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0361F82D-4456-4EAD-ABF4-D0EC549CECE6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F4195684-1CD8-48BE-820C-59E02550DB5B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89A158E-C49D-4E20-A5AD-9894C6185D56}"/>
              </a:ext>
            </a:extLst>
          </p:cNvPr>
          <p:cNvGrpSpPr/>
          <p:nvPr/>
        </p:nvGrpSpPr>
        <p:grpSpPr>
          <a:xfrm rot="655822" flipH="1" flipV="1">
            <a:off x="4151222" y="4538537"/>
            <a:ext cx="401674" cy="527867"/>
            <a:chOff x="1987317" y="2239877"/>
            <a:chExt cx="401674" cy="527867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6DA7B613-AC39-4BED-B71D-845FA217D6FB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D23AED88-3BB5-4BF5-85F3-46968DDBE4DA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00501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"/>
    </mc:Choice>
    <mc:Fallback>
      <p:transition spd="slow" advTm="2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FD0F70A-857D-4683-9E63-00E92604DCA6}"/>
              </a:ext>
            </a:extLst>
          </p:cNvPr>
          <p:cNvGrpSpPr/>
          <p:nvPr/>
        </p:nvGrpSpPr>
        <p:grpSpPr>
          <a:xfrm rot="2528055">
            <a:off x="3168602" y="2007007"/>
            <a:ext cx="401674" cy="375064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84F432E-1830-4097-97EA-CC660BF27CAD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E77A8BA4-0204-48DA-B9E7-A537B03D3BC0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AD8C93FB-78E5-4421-90A2-229510CCA90F}"/>
              </a:ext>
            </a:extLst>
          </p:cNvPr>
          <p:cNvSpPr/>
          <p:nvPr/>
        </p:nvSpPr>
        <p:spPr>
          <a:xfrm rot="2596379" flipH="1">
            <a:off x="3850820" y="3322730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4297680" cy="5016758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Could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positive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correlation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between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sentiment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before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match and 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player‘s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on-court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performance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3B73C83-CF9D-4923-B542-06E68EB8EBF1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0B1264-32D9-48EE-B0C7-340064C02AC3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11451C7-5024-4747-A0A9-9011232CE9BE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5F2AC50-6DD8-441F-85DF-AB056FECC036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143D35D-DDBA-4B26-9302-0516EA773229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DD55E0C-A3BE-4713-8A63-DBF6D8E34079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9EE6995-CB54-4B20-9393-382303F59B64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0AB0E05-7E94-40C6-AAA1-0178F154211F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5FED462-3380-47EE-85E3-4D57338CE5AB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F91FCE2-BDB8-424B-8B71-5A2A556698E5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7D7AFB9-CDCB-4B99-899A-A8A13503F73B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2BB14FCF-D03E-426B-BB8D-946FFDC90AAD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0E92014-88BD-4789-90AE-906182E64366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581ED11-2FBF-4386-8744-B7C41166AF8E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9EB2B85-D0C9-4DE3-802A-4D98E702E285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54A691-085E-40EC-B0AC-9E7EA353B8EC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EED5125-2965-40CE-9151-52F1F1921E24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D0B90D-8B90-4169-B334-765C13B348E5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105547B-2366-48D8-AEAB-735EB6B133CE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3AE72AD-A863-4CA5-AE37-9A63956B9F7D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52E9D40-2572-401F-9CC7-5301FD485DC4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A07E912-BD60-4F0F-A8DE-94A64D181E8D}"/>
              </a:ext>
            </a:extLst>
          </p:cNvPr>
          <p:cNvGrpSpPr/>
          <p:nvPr/>
        </p:nvGrpSpPr>
        <p:grpSpPr>
          <a:xfrm rot="21239307">
            <a:off x="3435874" y="2327266"/>
            <a:ext cx="481085" cy="289219"/>
            <a:chOff x="2984238" y="4298362"/>
            <a:chExt cx="862400" cy="578438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884987F2-11A6-46E1-9DDB-BA84752E1D34}"/>
                </a:ext>
              </a:extLst>
            </p:cNvPr>
            <p:cNvSpPr/>
            <p:nvPr/>
          </p:nvSpPr>
          <p:spPr>
            <a:xfrm>
              <a:off x="2984238" y="4298362"/>
              <a:ext cx="862400" cy="578438"/>
            </a:xfrm>
            <a:custGeom>
              <a:avLst/>
              <a:gdLst>
                <a:gd name="connsiteX0" fmla="*/ 28001 w 862400"/>
                <a:gd name="connsiteY0" fmla="*/ 0 h 578438"/>
                <a:gd name="connsiteX1" fmla="*/ 862400 w 862400"/>
                <a:gd name="connsiteY1" fmla="*/ 218412 h 578438"/>
                <a:gd name="connsiteX2" fmla="*/ 860745 w 862400"/>
                <a:gd name="connsiteY2" fmla="*/ 234675 h 578438"/>
                <a:gd name="connsiteX3" fmla="*/ 434789 w 862400"/>
                <a:gd name="connsiteY3" fmla="*/ 578438 h 578438"/>
                <a:gd name="connsiteX4" fmla="*/ 0 w 862400"/>
                <a:gd name="connsiteY4" fmla="*/ 147908 h 578438"/>
                <a:gd name="connsiteX5" fmla="*/ 8834 w 862400"/>
                <a:gd name="connsiteY5" fmla="*/ 61141 h 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400" h="578438">
                  <a:moveTo>
                    <a:pt x="28001" y="0"/>
                  </a:moveTo>
                  <a:lnTo>
                    <a:pt x="862400" y="218412"/>
                  </a:lnTo>
                  <a:lnTo>
                    <a:pt x="860745" y="234675"/>
                  </a:lnTo>
                  <a:cubicBezTo>
                    <a:pt x="820202" y="430860"/>
                    <a:pt x="644900" y="578438"/>
                    <a:pt x="434789" y="578438"/>
                  </a:cubicBezTo>
                  <a:cubicBezTo>
                    <a:pt x="194662" y="578438"/>
                    <a:pt x="0" y="385683"/>
                    <a:pt x="0" y="147908"/>
                  </a:cubicBezTo>
                  <a:cubicBezTo>
                    <a:pt x="0" y="118186"/>
                    <a:pt x="3042" y="89168"/>
                    <a:pt x="8834" y="61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17A5F63-0081-4B50-BAC7-58327B82DF11}"/>
                </a:ext>
              </a:extLst>
            </p:cNvPr>
            <p:cNvSpPr/>
            <p:nvPr/>
          </p:nvSpPr>
          <p:spPr>
            <a:xfrm>
              <a:off x="3067000" y="4605850"/>
              <a:ext cx="582806" cy="270950"/>
            </a:xfrm>
            <a:custGeom>
              <a:avLst/>
              <a:gdLst>
                <a:gd name="connsiteX0" fmla="*/ 236091 w 582806"/>
                <a:gd name="connsiteY0" fmla="*/ 0 h 270950"/>
                <a:gd name="connsiteX1" fmla="*/ 558852 w 582806"/>
                <a:gd name="connsiteY1" fmla="*/ 167387 h 270950"/>
                <a:gd name="connsiteX2" fmla="*/ 582806 w 582806"/>
                <a:gd name="connsiteY2" fmla="*/ 210433 h 270950"/>
                <a:gd name="connsiteX3" fmla="*/ 577738 w 582806"/>
                <a:gd name="connsiteY3" fmla="*/ 213910 h 270950"/>
                <a:gd name="connsiteX4" fmla="*/ 361319 w 582806"/>
                <a:gd name="connsiteY4" fmla="*/ 270950 h 270950"/>
                <a:gd name="connsiteX5" fmla="*/ 785 w 582806"/>
                <a:gd name="connsiteY5" fmla="*/ 81134 h 270950"/>
                <a:gd name="connsiteX6" fmla="*/ 0 w 582806"/>
                <a:gd name="connsiteY6" fmla="*/ 79700 h 270950"/>
                <a:gd name="connsiteX7" fmla="*/ 18466 w 582806"/>
                <a:gd name="connsiteY7" fmla="*/ 64840 h 270950"/>
                <a:gd name="connsiteX8" fmla="*/ 236091 w 582806"/>
                <a:gd name="connsiteY8" fmla="*/ 0 h 27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806" h="270950">
                  <a:moveTo>
                    <a:pt x="236091" y="0"/>
                  </a:moveTo>
                  <a:cubicBezTo>
                    <a:pt x="370447" y="0"/>
                    <a:pt x="488903" y="66398"/>
                    <a:pt x="558852" y="167387"/>
                  </a:cubicBezTo>
                  <a:lnTo>
                    <a:pt x="582806" y="210433"/>
                  </a:lnTo>
                  <a:lnTo>
                    <a:pt x="577738" y="213910"/>
                  </a:lnTo>
                  <a:cubicBezTo>
                    <a:pt x="514007" y="250197"/>
                    <a:pt x="440111" y="270950"/>
                    <a:pt x="361319" y="270950"/>
                  </a:cubicBezTo>
                  <a:cubicBezTo>
                    <a:pt x="211240" y="270950"/>
                    <a:pt x="78920" y="195655"/>
                    <a:pt x="785" y="81134"/>
                  </a:cubicBezTo>
                  <a:lnTo>
                    <a:pt x="0" y="79700"/>
                  </a:lnTo>
                  <a:lnTo>
                    <a:pt x="18466" y="64840"/>
                  </a:lnTo>
                  <a:cubicBezTo>
                    <a:pt x="80588" y="23903"/>
                    <a:pt x="155478" y="0"/>
                    <a:pt x="2360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AB211D80-5359-4D3B-82BD-0E18CA60BC58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583A535-0799-4757-B952-A933104F0E81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8E791D7-6DEF-4E42-84F5-B421503B62B8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083102E-5D67-4F70-9A4B-0C2F52F13A59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C9C756A5-A6B2-47DC-8AC2-8A6F7DE5D3A9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7239EF59-0FC4-4913-9B9C-17307F24C582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540D285-2721-419E-9555-E79E0DB4F462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8ADCA0A-D17A-4153-A7AB-2973AFA94481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937450C-85F7-4ABC-B981-C097BCA7A311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DF2C0D3F-C05A-48FC-A389-DAF7259899D9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0364A39D-A633-4586-909A-30DBF8A4CBF1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DC8CC697-8931-454F-9B18-CD5572984152}"/>
              </a:ext>
            </a:extLst>
          </p:cNvPr>
          <p:cNvSpPr/>
          <p:nvPr/>
        </p:nvSpPr>
        <p:spPr>
          <a:xfrm rot="18234304" flipH="1">
            <a:off x="3980456" y="3856791"/>
            <a:ext cx="718294" cy="15937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5D581E4-281D-4DE6-A082-EE3546173675}"/>
              </a:ext>
            </a:extLst>
          </p:cNvPr>
          <p:cNvGrpSpPr/>
          <p:nvPr/>
        </p:nvGrpSpPr>
        <p:grpSpPr>
          <a:xfrm rot="15238772">
            <a:off x="3894690" y="4141955"/>
            <a:ext cx="401674" cy="239425"/>
            <a:chOff x="1987317" y="2239877"/>
            <a:chExt cx="401674" cy="527867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15508A50-E661-42C5-930D-2E457DD4BC83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4E020DD3-98C1-415F-9E90-55F96F9303F3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64B3D47E-605B-40A8-B859-D1288F4DEB15}"/>
              </a:ext>
            </a:extLst>
          </p:cNvPr>
          <p:cNvSpPr/>
          <p:nvPr/>
        </p:nvSpPr>
        <p:spPr>
          <a:xfrm flipV="1">
            <a:off x="3381935" y="1790631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6FC5C8FF-3FBD-4BC0-9E32-4B527D914945}"/>
              </a:ext>
            </a:extLst>
          </p:cNvPr>
          <p:cNvSpPr/>
          <p:nvPr/>
        </p:nvSpPr>
        <p:spPr>
          <a:xfrm flipV="1">
            <a:off x="3873821" y="1794138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9A6261D4-D88C-4AFD-AFCA-AE9F197AE3E0}"/>
              </a:ext>
            </a:extLst>
          </p:cNvPr>
          <p:cNvSpPr/>
          <p:nvPr/>
        </p:nvSpPr>
        <p:spPr>
          <a:xfrm rot="19052067" flipH="1">
            <a:off x="2664006" y="2382180"/>
            <a:ext cx="718294" cy="15937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EE992577-F103-448D-B3C6-620E97E0318E}"/>
              </a:ext>
            </a:extLst>
          </p:cNvPr>
          <p:cNvSpPr/>
          <p:nvPr/>
        </p:nvSpPr>
        <p:spPr>
          <a:xfrm rot="2681376">
            <a:off x="2593449" y="2836157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 descr="Wasser mit einfarbiger Füllung">
            <a:extLst>
              <a:ext uri="{FF2B5EF4-FFF2-40B4-BE49-F238E27FC236}">
                <a16:creationId xmlns:a16="http://schemas.microsoft.com/office/drawing/2014/main" id="{AE883ACA-64B0-4FDD-A544-CFA622C3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9447" y="1628124"/>
            <a:ext cx="313267" cy="3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3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"/>
    </mc:Choice>
    <mc:Fallback>
      <p:transition spd="slow" advTm="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2785595" cy="1938992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selected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real-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life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NBA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players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pic>
        <p:nvPicPr>
          <p:cNvPr id="3" name="Grafik 2" descr="Ein Bild, das Person, Sport, Spieler, draußen enthält.&#10;&#10;Automatisch generierte Beschreibung">
            <a:extLst>
              <a:ext uri="{FF2B5EF4-FFF2-40B4-BE49-F238E27FC236}">
                <a16:creationId xmlns:a16="http://schemas.microsoft.com/office/drawing/2014/main" id="{DD749CE8-1BA4-4B82-8E0F-5B3C008E0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64" y="4171188"/>
            <a:ext cx="1638300" cy="1716119"/>
          </a:xfrm>
          <a:prstGeom prst="rect">
            <a:avLst/>
          </a:prstGeom>
        </p:spPr>
      </p:pic>
      <p:pic>
        <p:nvPicPr>
          <p:cNvPr id="6" name="Grafik 5" descr="Ein Bild, das Basketball, Sportwettkampf, Sport enthält.&#10;&#10;Automatisch generierte Beschreibung">
            <a:extLst>
              <a:ext uri="{FF2B5EF4-FFF2-40B4-BE49-F238E27FC236}">
                <a16:creationId xmlns:a16="http://schemas.microsoft.com/office/drawing/2014/main" id="{0A929CF7-8E5C-44F6-8ED7-D72AD3F9D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147643"/>
            <a:ext cx="1931307" cy="2281357"/>
          </a:xfrm>
          <a:prstGeom prst="rect">
            <a:avLst/>
          </a:prstGeom>
        </p:spPr>
      </p:pic>
      <p:pic>
        <p:nvPicPr>
          <p:cNvPr id="8" name="Grafik 7" descr="Ein Bild, das Person, Sport, Spieler, draußen enthält.&#10;&#10;Automatisch generierte Beschreibung">
            <a:extLst>
              <a:ext uri="{FF2B5EF4-FFF2-40B4-BE49-F238E27FC236}">
                <a16:creationId xmlns:a16="http://schemas.microsoft.com/office/drawing/2014/main" id="{EDEE5B8A-9B41-4063-92B0-B27BF0273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99" y="334137"/>
            <a:ext cx="2126712" cy="2352675"/>
          </a:xfrm>
          <a:prstGeom prst="rect">
            <a:avLst/>
          </a:prstGeom>
        </p:spPr>
      </p:pic>
      <p:pic>
        <p:nvPicPr>
          <p:cNvPr id="10" name="Grafik 9" descr="Ein Bild, das Person, Boden, draußen, Mann enthält.&#10;&#10;Automatisch generierte Beschreibung">
            <a:extLst>
              <a:ext uri="{FF2B5EF4-FFF2-40B4-BE49-F238E27FC236}">
                <a16:creationId xmlns:a16="http://schemas.microsoft.com/office/drawing/2014/main" id="{8FC3BF33-CCAC-4298-BA12-837B4EB7D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06" y="3901440"/>
            <a:ext cx="2438400" cy="2560320"/>
          </a:xfrm>
          <a:prstGeom prst="rect">
            <a:avLst/>
          </a:prstGeom>
        </p:spPr>
      </p:pic>
      <p:pic>
        <p:nvPicPr>
          <p:cNvPr id="12" name="Grafik 11" descr="Ein Bild, das Text, Sportwettkampf, Sport, Person enthält.&#10;&#10;Automatisch generierte Beschreibung">
            <a:extLst>
              <a:ext uri="{FF2B5EF4-FFF2-40B4-BE49-F238E27FC236}">
                <a16:creationId xmlns:a16="http://schemas.microsoft.com/office/drawing/2014/main" id="{A1507BC5-0AD3-425A-9541-8E65D6D00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33" y="1840992"/>
            <a:ext cx="1942655" cy="3120390"/>
          </a:xfrm>
          <a:prstGeom prst="rect">
            <a:avLst/>
          </a:prstGeom>
        </p:spPr>
      </p:pic>
      <p:pic>
        <p:nvPicPr>
          <p:cNvPr id="14" name="Grafik 13" descr="Ein Bild, das Person, Basketball, Sport, Sportwettkampf enthält.&#10;&#10;Automatisch generierte Beschreibung">
            <a:extLst>
              <a:ext uri="{FF2B5EF4-FFF2-40B4-BE49-F238E27FC236}">
                <a16:creationId xmlns:a16="http://schemas.microsoft.com/office/drawing/2014/main" id="{0872049C-B922-4CBC-9582-BDD1E827B5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83" y="310895"/>
            <a:ext cx="2032001" cy="2560321"/>
          </a:xfrm>
          <a:prstGeom prst="rect">
            <a:avLst/>
          </a:prstGeom>
        </p:spPr>
      </p:pic>
      <p:pic>
        <p:nvPicPr>
          <p:cNvPr id="16" name="Grafik 15" descr="Ein Bild, das Person, Sportwettkampf, Sport, draußen enthält.&#10;&#10;Automatisch generierte Beschreibung">
            <a:extLst>
              <a:ext uri="{FF2B5EF4-FFF2-40B4-BE49-F238E27FC236}">
                <a16:creationId xmlns:a16="http://schemas.microsoft.com/office/drawing/2014/main" id="{FC9562A7-946F-4101-B528-E89C5FE699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2" y="2895600"/>
            <a:ext cx="2071121" cy="2286000"/>
          </a:xfrm>
          <a:prstGeom prst="rect">
            <a:avLst/>
          </a:prstGeom>
        </p:spPr>
      </p:pic>
      <p:pic>
        <p:nvPicPr>
          <p:cNvPr id="18" name="Grafik 17" descr="Ein Bild, das Person, Sport, Basketball, Sportwettkampf enthält.&#10;&#10;Automatisch generierte Beschreibung">
            <a:extLst>
              <a:ext uri="{FF2B5EF4-FFF2-40B4-BE49-F238E27FC236}">
                <a16:creationId xmlns:a16="http://schemas.microsoft.com/office/drawing/2014/main" id="{0A0FC787-4725-4824-9B55-6D4D0D11C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46" y="3241167"/>
            <a:ext cx="1984260" cy="2470404"/>
          </a:xfrm>
          <a:prstGeom prst="rect">
            <a:avLst/>
          </a:prstGeom>
        </p:spPr>
      </p:pic>
      <p:pic>
        <p:nvPicPr>
          <p:cNvPr id="20" name="Grafik 19" descr="Ein Bild, das Person, Sport, Sportwettkampf, Spieler enthält.&#10;&#10;Automatisch generierte Beschreibung">
            <a:extLst>
              <a:ext uri="{FF2B5EF4-FFF2-40B4-BE49-F238E27FC236}">
                <a16:creationId xmlns:a16="http://schemas.microsoft.com/office/drawing/2014/main" id="{052F2F0A-2011-4294-9CF5-781444C5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92" y="3615309"/>
            <a:ext cx="1881064" cy="3181350"/>
          </a:xfrm>
          <a:prstGeom prst="rect">
            <a:avLst/>
          </a:prstGeom>
        </p:spPr>
      </p:pic>
      <p:pic>
        <p:nvPicPr>
          <p:cNvPr id="22" name="Grafik 21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90F755DC-E230-435C-9E51-F64EFBF41D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33" y="2311394"/>
            <a:ext cx="1765610" cy="2352675"/>
          </a:xfrm>
          <a:prstGeom prst="rect">
            <a:avLst/>
          </a:prstGeom>
        </p:spPr>
      </p:pic>
      <p:pic>
        <p:nvPicPr>
          <p:cNvPr id="24" name="Grafik 23" descr="Ein Bild, das Text, Person, Spieler, Sport enthält.&#10;&#10;Automatisch generierte Beschreibung">
            <a:extLst>
              <a:ext uri="{FF2B5EF4-FFF2-40B4-BE49-F238E27FC236}">
                <a16:creationId xmlns:a16="http://schemas.microsoft.com/office/drawing/2014/main" id="{33B81796-EF08-4EF1-AE73-28BA3B19E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4" y="379224"/>
            <a:ext cx="1506456" cy="2144817"/>
          </a:xfrm>
          <a:prstGeom prst="rect">
            <a:avLst/>
          </a:prstGeom>
        </p:spPr>
      </p:pic>
      <p:pic>
        <p:nvPicPr>
          <p:cNvPr id="26" name="Grafik 25" descr="Ein Bild, das Boden, Person, Sport, Sportwettkampf enthält.&#10;&#10;Automatisch generierte Beschreibung">
            <a:extLst>
              <a:ext uri="{FF2B5EF4-FFF2-40B4-BE49-F238E27FC236}">
                <a16:creationId xmlns:a16="http://schemas.microsoft.com/office/drawing/2014/main" id="{FB95BF79-7113-464D-825A-BC1B238DC1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00" y="2328423"/>
            <a:ext cx="1756633" cy="2700824"/>
          </a:xfrm>
          <a:prstGeom prst="rect">
            <a:avLst/>
          </a:prstGeom>
        </p:spPr>
      </p:pic>
      <p:pic>
        <p:nvPicPr>
          <p:cNvPr id="28" name="Grafik 27" descr="Ein Bild, das Text, Person, Sportwettkampf, Sport enthält.&#10;&#10;Automatisch generierte Beschreibung">
            <a:extLst>
              <a:ext uri="{FF2B5EF4-FFF2-40B4-BE49-F238E27FC236}">
                <a16:creationId xmlns:a16="http://schemas.microsoft.com/office/drawing/2014/main" id="{2AEA09DE-0341-4F6D-9969-D1C1E5453F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52" y="4038600"/>
            <a:ext cx="1795406" cy="2651463"/>
          </a:xfrm>
          <a:prstGeom prst="rect">
            <a:avLst/>
          </a:prstGeom>
        </p:spPr>
      </p:pic>
      <p:pic>
        <p:nvPicPr>
          <p:cNvPr id="30" name="Grafik 29" descr="Ein Bild, das Person, Sport, Spieler, Boxen enthält.&#10;&#10;Automatisch generierte Beschreibung">
            <a:extLst>
              <a:ext uri="{FF2B5EF4-FFF2-40B4-BE49-F238E27FC236}">
                <a16:creationId xmlns:a16="http://schemas.microsoft.com/office/drawing/2014/main" id="{0EC7DF5D-B1F3-48FC-95A1-76F1FA0B7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" y="785199"/>
            <a:ext cx="2447434" cy="3671151"/>
          </a:xfrm>
          <a:prstGeom prst="rect">
            <a:avLst/>
          </a:prstGeom>
        </p:spPr>
      </p:pic>
      <p:pic>
        <p:nvPicPr>
          <p:cNvPr id="1024" name="Grafik 1023" descr="Ein Bild, das Person, Sport, Sportwettkampf, Basketball enthält.&#10;&#10;Automatisch generierte Beschreibung">
            <a:extLst>
              <a:ext uri="{FF2B5EF4-FFF2-40B4-BE49-F238E27FC236}">
                <a16:creationId xmlns:a16="http://schemas.microsoft.com/office/drawing/2014/main" id="{B6D7CC59-656C-43BD-A853-79BA12C2DE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71" y="1283504"/>
            <a:ext cx="2510262" cy="2651464"/>
          </a:xfrm>
          <a:prstGeom prst="rect">
            <a:avLst/>
          </a:prstGeom>
        </p:spPr>
      </p:pic>
      <p:pic>
        <p:nvPicPr>
          <p:cNvPr id="1027" name="Grafik 1026" descr="Ein Bild, das Text, Person, Spieler, draußen enthält.&#10;&#10;Automatisch generierte Beschreibung">
            <a:extLst>
              <a:ext uri="{FF2B5EF4-FFF2-40B4-BE49-F238E27FC236}">
                <a16:creationId xmlns:a16="http://schemas.microsoft.com/office/drawing/2014/main" id="{DBC76BC5-D374-4837-88C4-384919AD35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9" y="3615309"/>
            <a:ext cx="2450242" cy="3154687"/>
          </a:xfrm>
          <a:prstGeom prst="rect">
            <a:avLst/>
          </a:prstGeom>
        </p:spPr>
      </p:pic>
      <p:pic>
        <p:nvPicPr>
          <p:cNvPr id="1030" name="Grafik 1029" descr="Ein Bild, das Person, Tennis, Schläger, Sport enthält.&#10;&#10;Automatisch generierte Beschreibung">
            <a:extLst>
              <a:ext uri="{FF2B5EF4-FFF2-40B4-BE49-F238E27FC236}">
                <a16:creationId xmlns:a16="http://schemas.microsoft.com/office/drawing/2014/main" id="{22D63C4C-1D78-4E55-8E5C-5B4519F38C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23" y="3761232"/>
            <a:ext cx="1859312" cy="2628603"/>
          </a:xfrm>
          <a:prstGeom prst="rect">
            <a:avLst/>
          </a:prstGeom>
        </p:spPr>
      </p:pic>
      <p:pic>
        <p:nvPicPr>
          <p:cNvPr id="1032" name="Grafik 1031" descr="Ein Bild, das Person, Sport, Sportwettkampf, Spieler enthält.&#10;&#10;Automatisch generierte Beschreibung">
            <a:extLst>
              <a:ext uri="{FF2B5EF4-FFF2-40B4-BE49-F238E27FC236}">
                <a16:creationId xmlns:a16="http://schemas.microsoft.com/office/drawing/2014/main" id="{BF501C03-7825-4789-958D-8E945604E0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79" y="9906"/>
            <a:ext cx="2469307" cy="2861310"/>
          </a:xfrm>
          <a:prstGeom prst="rect">
            <a:avLst/>
          </a:prstGeom>
        </p:spPr>
      </p:pic>
      <p:pic>
        <p:nvPicPr>
          <p:cNvPr id="1034" name="Grafik 1033" descr="Ein Bild, das Person, Sport, Sportwettkampf, Basketball enthält.&#10;&#10;Automatisch generierte Beschreibung">
            <a:extLst>
              <a:ext uri="{FF2B5EF4-FFF2-40B4-BE49-F238E27FC236}">
                <a16:creationId xmlns:a16="http://schemas.microsoft.com/office/drawing/2014/main" id="{5A504952-4109-49E6-8923-C1DB0FFD9B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4" y="2524041"/>
            <a:ext cx="2802973" cy="2882354"/>
          </a:xfrm>
          <a:prstGeom prst="rect">
            <a:avLst/>
          </a:prstGeom>
        </p:spPr>
      </p:pic>
      <p:pic>
        <p:nvPicPr>
          <p:cNvPr id="1036" name="Grafik 1035" descr="Ein Bild, das Person, Sportwettkampf, Sport, Basketball enthält.&#10;&#10;Automatisch generierte Beschreibung">
            <a:extLst>
              <a:ext uri="{FF2B5EF4-FFF2-40B4-BE49-F238E27FC236}">
                <a16:creationId xmlns:a16="http://schemas.microsoft.com/office/drawing/2014/main" id="{9187953C-0377-414A-B7BA-0F4F1309C2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4" y="2974848"/>
            <a:ext cx="2009292" cy="3270123"/>
          </a:xfrm>
          <a:prstGeom prst="rect">
            <a:avLst/>
          </a:prstGeom>
        </p:spPr>
      </p:pic>
      <p:pic>
        <p:nvPicPr>
          <p:cNvPr id="1038" name="Grafik 1037" descr="Ein Bild, das Person, Sport, Sportwettkampf, Spieler enthält.&#10;&#10;Automatisch generierte Beschreibung">
            <a:extLst>
              <a:ext uri="{FF2B5EF4-FFF2-40B4-BE49-F238E27FC236}">
                <a16:creationId xmlns:a16="http://schemas.microsoft.com/office/drawing/2014/main" id="{16F52284-8E03-43EE-9AD3-383ADAAB79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52" y="1239569"/>
            <a:ext cx="2882686" cy="4426853"/>
          </a:xfrm>
          <a:prstGeom prst="rect">
            <a:avLst/>
          </a:prstGeom>
        </p:spPr>
      </p:pic>
      <p:pic>
        <p:nvPicPr>
          <p:cNvPr id="1040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4A626CD9-98AC-4A38-A1EA-7F9B80A56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5413" y="6889623"/>
            <a:ext cx="487363" cy="487363"/>
          </a:xfrm>
          <a:prstGeom prst="rect">
            <a:avLst/>
          </a:prstGeom>
        </p:spPr>
      </p:pic>
      <p:pic>
        <p:nvPicPr>
          <p:cNvPr id="69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F616C0F8-6C25-4269-83F9-AC1C359E5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99309" y="6889623"/>
            <a:ext cx="487363" cy="487363"/>
          </a:xfrm>
          <a:prstGeom prst="rect">
            <a:avLst/>
          </a:prstGeom>
        </p:spPr>
      </p:pic>
      <p:pic>
        <p:nvPicPr>
          <p:cNvPr id="70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0D4B90D0-274E-4C9A-9F4F-5C16EFFFB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65424" y="6861867"/>
            <a:ext cx="487363" cy="487363"/>
          </a:xfrm>
          <a:prstGeom prst="rect">
            <a:avLst/>
          </a:prstGeom>
        </p:spPr>
      </p:pic>
      <p:pic>
        <p:nvPicPr>
          <p:cNvPr id="71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9806A39E-B293-4490-BA83-2ACE1B1C1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33194" y="6889622"/>
            <a:ext cx="487363" cy="487363"/>
          </a:xfrm>
          <a:prstGeom prst="rect">
            <a:avLst/>
          </a:prstGeom>
        </p:spPr>
      </p:pic>
      <p:pic>
        <p:nvPicPr>
          <p:cNvPr id="72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87074EB2-3695-489D-944F-E6B5A74EC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287360" y="6889622"/>
            <a:ext cx="487363" cy="487363"/>
          </a:xfrm>
          <a:prstGeom prst="rect">
            <a:avLst/>
          </a:prstGeom>
        </p:spPr>
      </p:pic>
      <p:pic>
        <p:nvPicPr>
          <p:cNvPr id="73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3A2D0CEC-E3CB-42CA-874F-A0AAACDD6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808750" y="6861866"/>
            <a:ext cx="487363" cy="487363"/>
          </a:xfrm>
          <a:prstGeom prst="rect">
            <a:avLst/>
          </a:prstGeom>
        </p:spPr>
      </p:pic>
      <p:pic>
        <p:nvPicPr>
          <p:cNvPr id="74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1E341662-34D7-4745-A0CD-4969C9412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347413" y="6882164"/>
            <a:ext cx="487363" cy="487363"/>
          </a:xfrm>
          <a:prstGeom prst="rect">
            <a:avLst/>
          </a:prstGeom>
        </p:spPr>
      </p:pic>
      <p:pic>
        <p:nvPicPr>
          <p:cNvPr id="75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50AFF0E8-A854-4173-8526-F80071975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881244" y="6882163"/>
            <a:ext cx="487363" cy="487363"/>
          </a:xfrm>
          <a:prstGeom prst="rect">
            <a:avLst/>
          </a:prstGeom>
        </p:spPr>
      </p:pic>
      <p:pic>
        <p:nvPicPr>
          <p:cNvPr id="76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E81C5A98-81A1-4686-A564-99CF40286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908361" y="6853809"/>
            <a:ext cx="487363" cy="487363"/>
          </a:xfrm>
          <a:prstGeom prst="rect">
            <a:avLst/>
          </a:prstGeom>
        </p:spPr>
      </p:pic>
      <p:pic>
        <p:nvPicPr>
          <p:cNvPr id="77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1753621E-445D-42C3-9C00-4DC020005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420998" y="6882163"/>
            <a:ext cx="487363" cy="487363"/>
          </a:xfrm>
          <a:prstGeom prst="rect">
            <a:avLst/>
          </a:prstGeom>
        </p:spPr>
      </p:pic>
      <p:pic>
        <p:nvPicPr>
          <p:cNvPr id="78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D13FBC5B-5233-4F7A-8CE4-88DAB736E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976131" y="6907911"/>
            <a:ext cx="487363" cy="487363"/>
          </a:xfrm>
          <a:prstGeom prst="rect">
            <a:avLst/>
          </a:prstGeom>
        </p:spPr>
      </p:pic>
      <p:pic>
        <p:nvPicPr>
          <p:cNvPr id="79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B7A9C88B-AC90-4423-8CD2-87CBF822C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424809" y="6865130"/>
            <a:ext cx="487363" cy="487363"/>
          </a:xfrm>
          <a:prstGeom prst="rect">
            <a:avLst/>
          </a:prstGeom>
        </p:spPr>
      </p:pic>
      <p:pic>
        <p:nvPicPr>
          <p:cNvPr id="80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2CA1E0D2-74A7-4333-BA39-21ED0D0DB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535141" y="6889622"/>
            <a:ext cx="487363" cy="487363"/>
          </a:xfrm>
          <a:prstGeom prst="rect">
            <a:avLst/>
          </a:prstGeom>
        </p:spPr>
      </p:pic>
      <p:pic>
        <p:nvPicPr>
          <p:cNvPr id="81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6DD17324-94FE-4E2F-9AB6-D2EC320DA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982369" y="6903715"/>
            <a:ext cx="487363" cy="487363"/>
          </a:xfrm>
          <a:prstGeom prst="rect">
            <a:avLst/>
          </a:prstGeom>
        </p:spPr>
      </p:pic>
      <p:pic>
        <p:nvPicPr>
          <p:cNvPr id="82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19688831-B188-4D10-9B92-9D35A073F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440118" y="6942043"/>
            <a:ext cx="487363" cy="487363"/>
          </a:xfrm>
          <a:prstGeom prst="rect">
            <a:avLst/>
          </a:prstGeom>
        </p:spPr>
      </p:pic>
      <p:pic>
        <p:nvPicPr>
          <p:cNvPr id="83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9A524036-C138-4749-B456-98D3E33A4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544378" y="6889622"/>
            <a:ext cx="487363" cy="487363"/>
          </a:xfrm>
          <a:prstGeom prst="rect">
            <a:avLst/>
          </a:prstGeom>
        </p:spPr>
      </p:pic>
      <p:pic>
        <p:nvPicPr>
          <p:cNvPr id="84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942AC3FD-2934-4D9A-9C54-745866698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007055" y="6903714"/>
            <a:ext cx="487363" cy="487363"/>
          </a:xfrm>
          <a:prstGeom prst="rect">
            <a:avLst/>
          </a:prstGeom>
        </p:spPr>
      </p:pic>
      <p:pic>
        <p:nvPicPr>
          <p:cNvPr id="85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B2C8DA73-947F-47C7-919F-48E11151E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579616" y="6871067"/>
            <a:ext cx="487363" cy="487363"/>
          </a:xfrm>
          <a:prstGeom prst="rect">
            <a:avLst/>
          </a:prstGeom>
        </p:spPr>
      </p:pic>
      <p:pic>
        <p:nvPicPr>
          <p:cNvPr id="86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036704DF-858C-472E-B516-7B7360B00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061997" y="6903714"/>
            <a:ext cx="487363" cy="487363"/>
          </a:xfrm>
          <a:prstGeom prst="rect">
            <a:avLst/>
          </a:prstGeom>
        </p:spPr>
      </p:pic>
      <p:pic>
        <p:nvPicPr>
          <p:cNvPr id="87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BBDB108A-694A-4D3D-99D1-064A7DD62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0119074" y="6882163"/>
            <a:ext cx="487363" cy="487363"/>
          </a:xfrm>
          <a:prstGeom prst="rect">
            <a:avLst/>
          </a:prstGeom>
        </p:spPr>
      </p:pic>
      <p:pic>
        <p:nvPicPr>
          <p:cNvPr id="88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3EEA21E1-0B08-4158-885B-C10BF8058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0633075" y="68927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9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0"/>
    </mc:Choice>
    <mc:Fallback>
      <p:transition spd="slow" advTm="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4" fill="hold"/>
                                        <p:tgtEl>
                                          <p:spTgt spid="10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4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44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44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44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44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44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44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44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144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44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5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144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144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44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" dur="144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750"/>
                            </p:stCondLst>
                            <p:childTnLst>
                              <p:par>
                                <p:cTn id="1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144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" dur="144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25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144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144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75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" dur="144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0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" dur="144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0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audio>
              <p:cMediaNode vol="80000">
                <p:cTn id="1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audio>
              <p:cMediaNode vol="8000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audio>
              <p:cMediaNode vol="80000">
                <p:cTn id="1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3" objId="1040"/>
        <p14:stopEvt time="1175" objId="1040"/>
        <p14:playEvt time="1258" objId="69"/>
        <p14:stopEvt time="1424" objId="69"/>
        <p14:playEvt time="1509" objId="88"/>
        <p14:stopEvt time="1691" objId="88"/>
        <p14:playEvt time="1757" objId="87"/>
        <p14:stopEvt time="1924" objId="87"/>
        <p14:playEvt time="2009" objId="86"/>
        <p14:stopEvt time="2173" objId="86"/>
        <p14:playEvt time="2258" objId="85"/>
        <p14:stopEvt time="2424" objId="85"/>
        <p14:playEvt time="2509" objId="84"/>
        <p14:stopEvt time="2691" objId="84"/>
        <p14:playEvt time="2758" objId="83"/>
        <p14:stopEvt time="2923" objId="83"/>
        <p14:playEvt time="3008" objId="82"/>
        <p14:stopEvt time="3173" objId="82"/>
        <p14:playEvt time="3256" objId="80"/>
        <p14:stopEvt time="3422" objId="80"/>
        <p14:playEvt time="3506" objId="81"/>
        <p14:stopEvt time="3672" objId="81"/>
        <p14:playEvt time="3756" objId="79"/>
        <p14:stopEvt time="3922" objId="79"/>
        <p14:playEvt time="4006" objId="78"/>
        <p14:stopEvt time="4172" objId="78"/>
        <p14:playEvt time="4256" objId="77"/>
        <p14:stopEvt time="4421" objId="77"/>
        <p14:playEvt time="4505" objId="76"/>
        <p14:stopEvt time="4672" objId="76"/>
        <p14:playEvt time="4755" objId="75"/>
        <p14:stopEvt time="4921" objId="75"/>
        <p14:playEvt time="5005" objId="73"/>
        <p14:stopEvt time="5172" objId="73"/>
        <p14:playEvt time="5256" objId="72"/>
        <p14:stopEvt time="5420" objId="72"/>
        <p14:playEvt time="5504" objId="70"/>
        <p14:stopEvt time="5671" objId="70"/>
        <p14:playEvt time="5754" objId="71"/>
        <p14:stopEvt time="5920" objId="71"/>
        <p14:playEvt time="6004" objId="74"/>
        <p14:stopEvt time="6170" objId="7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0D6DF107-BF0A-4445-95B0-13FC7930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821265"/>
            <a:ext cx="2607735" cy="2607735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CE268FA4-B84D-43FA-9C9D-9A2C123FB06F}"/>
              </a:ext>
            </a:extLst>
          </p:cNvPr>
          <p:cNvSpPr/>
          <p:nvPr/>
        </p:nvSpPr>
        <p:spPr>
          <a:xfrm>
            <a:off x="5525385" y="4124087"/>
            <a:ext cx="1141228" cy="1521637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afik 9" descr="Dokument Silhouette">
            <a:extLst>
              <a:ext uri="{FF2B5EF4-FFF2-40B4-BE49-F238E27FC236}">
                <a16:creationId xmlns:a16="http://schemas.microsoft.com/office/drawing/2014/main" id="{DE418D7B-BE5F-438F-94D1-E3A8EEBF20B8}"/>
              </a:ext>
            </a:extLst>
          </p:cNvPr>
          <p:cNvGrpSpPr/>
          <p:nvPr/>
        </p:nvGrpSpPr>
        <p:grpSpPr>
          <a:xfrm>
            <a:off x="5525385" y="4124087"/>
            <a:ext cx="1141228" cy="1521637"/>
            <a:chOff x="5525385" y="4124087"/>
            <a:chExt cx="1141228" cy="1521637"/>
          </a:xfrm>
          <a:solidFill>
            <a:schemeClr val="bg1"/>
          </a:solidFill>
        </p:grpSpPr>
        <p:sp>
          <p:nvSpPr>
            <p:cNvPr id="27" name="Grafik 9" descr="Dokument Silhouette">
              <a:extLst>
                <a:ext uri="{FF2B5EF4-FFF2-40B4-BE49-F238E27FC236}">
                  <a16:creationId xmlns:a16="http://schemas.microsoft.com/office/drawing/2014/main" id="{0D029546-44F0-4F31-8072-77A8A855A96F}"/>
                </a:ext>
              </a:extLst>
            </p:cNvPr>
            <p:cNvSpPr/>
            <p:nvPr/>
          </p:nvSpPr>
          <p:spPr>
            <a:xfrm>
              <a:off x="5715590" y="4770783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Grafik 9" descr="Dokument Silhouette">
              <a:extLst>
                <a:ext uri="{FF2B5EF4-FFF2-40B4-BE49-F238E27FC236}">
                  <a16:creationId xmlns:a16="http://schemas.microsoft.com/office/drawing/2014/main" id="{D85C008A-3164-4514-B2A2-02CD366BD999}"/>
                </a:ext>
              </a:extLst>
            </p:cNvPr>
            <p:cNvSpPr/>
            <p:nvPr/>
          </p:nvSpPr>
          <p:spPr>
            <a:xfrm>
              <a:off x="5715590" y="4618619"/>
              <a:ext cx="361388" cy="38040"/>
            </a:xfrm>
            <a:custGeom>
              <a:avLst/>
              <a:gdLst>
                <a:gd name="connsiteX0" fmla="*/ 0 w 361388"/>
                <a:gd name="connsiteY0" fmla="*/ 0 h 38040"/>
                <a:gd name="connsiteX1" fmla="*/ 361389 w 361388"/>
                <a:gd name="connsiteY1" fmla="*/ 0 h 38040"/>
                <a:gd name="connsiteX2" fmla="*/ 361389 w 361388"/>
                <a:gd name="connsiteY2" fmla="*/ 38041 h 38040"/>
                <a:gd name="connsiteX3" fmla="*/ 0 w 36138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388" h="38040">
                  <a:moveTo>
                    <a:pt x="0" y="0"/>
                  </a:moveTo>
                  <a:lnTo>
                    <a:pt x="361389" y="0"/>
                  </a:lnTo>
                  <a:lnTo>
                    <a:pt x="36138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Grafik 9" descr="Dokument Silhouette">
              <a:extLst>
                <a:ext uri="{FF2B5EF4-FFF2-40B4-BE49-F238E27FC236}">
                  <a16:creationId xmlns:a16="http://schemas.microsoft.com/office/drawing/2014/main" id="{4EF8128D-57DA-4E66-AF82-92E4A47C0B5A}"/>
                </a:ext>
              </a:extLst>
            </p:cNvPr>
            <p:cNvSpPr/>
            <p:nvPr/>
          </p:nvSpPr>
          <p:spPr>
            <a:xfrm>
              <a:off x="5715590" y="4922947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Grafik 9" descr="Dokument Silhouette">
              <a:extLst>
                <a:ext uri="{FF2B5EF4-FFF2-40B4-BE49-F238E27FC236}">
                  <a16:creationId xmlns:a16="http://schemas.microsoft.com/office/drawing/2014/main" id="{C1595662-593C-4900-9032-E8BF2F3D4E1A}"/>
                </a:ext>
              </a:extLst>
            </p:cNvPr>
            <p:cNvSpPr/>
            <p:nvPr/>
          </p:nvSpPr>
          <p:spPr>
            <a:xfrm>
              <a:off x="5715590" y="5075111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Grafik 9" descr="Dokument Silhouette">
              <a:extLst>
                <a:ext uri="{FF2B5EF4-FFF2-40B4-BE49-F238E27FC236}">
                  <a16:creationId xmlns:a16="http://schemas.microsoft.com/office/drawing/2014/main" id="{4A05D166-CDCB-4D16-86C4-C5CF77EE0C1C}"/>
                </a:ext>
              </a:extLst>
            </p:cNvPr>
            <p:cNvSpPr/>
            <p:nvPr/>
          </p:nvSpPr>
          <p:spPr>
            <a:xfrm>
              <a:off x="5715590" y="5227274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8" name="Grafik 9" descr="Dokument Silhouette">
              <a:extLst>
                <a:ext uri="{FF2B5EF4-FFF2-40B4-BE49-F238E27FC236}">
                  <a16:creationId xmlns:a16="http://schemas.microsoft.com/office/drawing/2014/main" id="{EC15D91B-FB93-4EDC-ADC6-A28C1DD46C7F}"/>
                </a:ext>
              </a:extLst>
            </p:cNvPr>
            <p:cNvSpPr/>
            <p:nvPr/>
          </p:nvSpPr>
          <p:spPr>
            <a:xfrm>
              <a:off x="5715590" y="5379438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9" name="Grafik 9" descr="Dokument Silhouette">
              <a:extLst>
                <a:ext uri="{FF2B5EF4-FFF2-40B4-BE49-F238E27FC236}">
                  <a16:creationId xmlns:a16="http://schemas.microsoft.com/office/drawing/2014/main" id="{17F11DCA-CD2B-4591-B20E-77C5590D5AA5}"/>
                </a:ext>
              </a:extLst>
            </p:cNvPr>
            <p:cNvSpPr/>
            <p:nvPr/>
          </p:nvSpPr>
          <p:spPr>
            <a:xfrm>
              <a:off x="5525385" y="4124087"/>
              <a:ext cx="1141228" cy="1521637"/>
            </a:xfrm>
            <a:custGeom>
              <a:avLst/>
              <a:gdLst>
                <a:gd name="connsiteX0" fmla="*/ 0 w 1141228"/>
                <a:gd name="connsiteY0" fmla="*/ 0 h 1521637"/>
                <a:gd name="connsiteX1" fmla="*/ 0 w 1141228"/>
                <a:gd name="connsiteY1" fmla="*/ 1521638 h 1521637"/>
                <a:gd name="connsiteX2" fmla="*/ 1141228 w 1141228"/>
                <a:gd name="connsiteY2" fmla="*/ 1521638 h 1521637"/>
                <a:gd name="connsiteX3" fmla="*/ 1141228 w 1141228"/>
                <a:gd name="connsiteY3" fmla="*/ 410576 h 1521637"/>
                <a:gd name="connsiteX4" fmla="*/ 730652 w 1141228"/>
                <a:gd name="connsiteY4" fmla="*/ 0 h 1521637"/>
                <a:gd name="connsiteX5" fmla="*/ 742122 w 1141228"/>
                <a:gd name="connsiteY5" fmla="*/ 65259 h 1521637"/>
                <a:gd name="connsiteX6" fmla="*/ 1075969 w 1141228"/>
                <a:gd name="connsiteY6" fmla="*/ 399107 h 1521637"/>
                <a:gd name="connsiteX7" fmla="*/ 1075967 w 1141228"/>
                <a:gd name="connsiteY7" fmla="*/ 399375 h 1521637"/>
                <a:gd name="connsiteX8" fmla="*/ 1075836 w 1141228"/>
                <a:gd name="connsiteY8" fmla="*/ 399430 h 1521637"/>
                <a:gd name="connsiteX9" fmla="*/ 741798 w 1141228"/>
                <a:gd name="connsiteY9" fmla="*/ 399430 h 1521637"/>
                <a:gd name="connsiteX10" fmla="*/ 741798 w 1141228"/>
                <a:gd name="connsiteY10" fmla="*/ 65392 h 1521637"/>
                <a:gd name="connsiteX11" fmla="*/ 741990 w 1141228"/>
                <a:gd name="connsiteY11" fmla="*/ 65204 h 1521637"/>
                <a:gd name="connsiteX12" fmla="*/ 742122 w 1141228"/>
                <a:gd name="connsiteY12" fmla="*/ 65259 h 1521637"/>
                <a:gd name="connsiteX13" fmla="*/ 38041 w 1141228"/>
                <a:gd name="connsiteY13" fmla="*/ 1483597 h 1521637"/>
                <a:gd name="connsiteX14" fmla="*/ 38041 w 1141228"/>
                <a:gd name="connsiteY14" fmla="*/ 38041 h 1521637"/>
                <a:gd name="connsiteX15" fmla="*/ 703757 w 1141228"/>
                <a:gd name="connsiteY15" fmla="*/ 38041 h 1521637"/>
                <a:gd name="connsiteX16" fmla="*/ 703757 w 1141228"/>
                <a:gd name="connsiteY16" fmla="*/ 437471 h 1521637"/>
                <a:gd name="connsiteX17" fmla="*/ 1103187 w 1141228"/>
                <a:gd name="connsiteY17" fmla="*/ 437471 h 1521637"/>
                <a:gd name="connsiteX18" fmla="*/ 1103187 w 1141228"/>
                <a:gd name="connsiteY18" fmla="*/ 1483597 h 152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1228" h="1521637">
                  <a:moveTo>
                    <a:pt x="0" y="0"/>
                  </a:moveTo>
                  <a:lnTo>
                    <a:pt x="0" y="1521638"/>
                  </a:lnTo>
                  <a:lnTo>
                    <a:pt x="1141228" y="1521638"/>
                  </a:lnTo>
                  <a:lnTo>
                    <a:pt x="1141228" y="410576"/>
                  </a:lnTo>
                  <a:lnTo>
                    <a:pt x="730652" y="0"/>
                  </a:lnTo>
                  <a:close/>
                  <a:moveTo>
                    <a:pt x="742122" y="65259"/>
                  </a:moveTo>
                  <a:lnTo>
                    <a:pt x="1075969" y="399107"/>
                  </a:lnTo>
                  <a:cubicBezTo>
                    <a:pt x="1076043" y="399181"/>
                    <a:pt x="1076041" y="399302"/>
                    <a:pt x="1075967" y="399375"/>
                  </a:cubicBezTo>
                  <a:cubicBezTo>
                    <a:pt x="1075931" y="399409"/>
                    <a:pt x="1075885" y="399430"/>
                    <a:pt x="1075836" y="399430"/>
                  </a:cubicBezTo>
                  <a:lnTo>
                    <a:pt x="741798" y="399430"/>
                  </a:lnTo>
                  <a:lnTo>
                    <a:pt x="741798" y="65392"/>
                  </a:lnTo>
                  <a:cubicBezTo>
                    <a:pt x="741800" y="65288"/>
                    <a:pt x="741886" y="65204"/>
                    <a:pt x="741990" y="65204"/>
                  </a:cubicBezTo>
                  <a:cubicBezTo>
                    <a:pt x="742040" y="65206"/>
                    <a:pt x="742087" y="65225"/>
                    <a:pt x="742122" y="65259"/>
                  </a:cubicBezTo>
                  <a:close/>
                  <a:moveTo>
                    <a:pt x="38041" y="1483597"/>
                  </a:moveTo>
                  <a:lnTo>
                    <a:pt x="38041" y="38041"/>
                  </a:lnTo>
                  <a:lnTo>
                    <a:pt x="703757" y="38041"/>
                  </a:lnTo>
                  <a:lnTo>
                    <a:pt x="703757" y="437471"/>
                  </a:lnTo>
                  <a:lnTo>
                    <a:pt x="1103187" y="437471"/>
                  </a:lnTo>
                  <a:lnTo>
                    <a:pt x="1103187" y="1483597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823147" cy="1938992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extracted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millions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related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them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pic>
        <p:nvPicPr>
          <p:cNvPr id="3" name="Grafik 2" descr="Datenbank mit einfarbiger Füllung">
            <a:extLst>
              <a:ext uri="{FF2B5EF4-FFF2-40B4-BE49-F238E27FC236}">
                <a16:creationId xmlns:a16="http://schemas.microsoft.com/office/drawing/2014/main" id="{FE852C8B-1708-4835-B790-C6667A9B3E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217" y="362385"/>
            <a:ext cx="1581150" cy="158115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E66357C-B635-497F-8079-0413BA16AE2A}"/>
              </a:ext>
            </a:extLst>
          </p:cNvPr>
          <p:cNvGrpSpPr/>
          <p:nvPr/>
        </p:nvGrpSpPr>
        <p:grpSpPr>
          <a:xfrm flipH="1">
            <a:off x="98721" y="26995"/>
            <a:ext cx="2223363" cy="1588539"/>
            <a:chOff x="429205" y="3225553"/>
            <a:chExt cx="2223363" cy="1588539"/>
          </a:xfrm>
        </p:grpSpPr>
        <p:pic>
          <p:nvPicPr>
            <p:cNvPr id="12" name="Grafik 1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B92020F-4627-4F32-94CA-7406D8E02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13" name="Grafik 1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056A9B2-5663-4A1B-83BF-6BF7D89D6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14" name="Grafik 1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94398D1-75F8-4F87-8918-F41CE266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15" name="Grafik 1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58B2D2F-CF7F-4A51-A53A-4A47CAE4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16" name="Grafik 1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6A924278-F7DD-4A9D-8B42-7489F5C2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17" name="Grafik 1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B7B3C27-5229-4644-97F7-51E31A59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18" name="Grafik 1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CD4B821-E908-4048-A6B3-522975AC3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19" name="Grafik 1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C7DD933-C7D1-4325-8C9D-B752DA983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20" name="Grafik 1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7AF42E8-2EA0-4FFD-907A-398E07E5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21" name="Grafik 2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1612275-389C-493F-8E80-AB81D1A1F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22" name="Grafik 2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242C4CE-2608-41AF-B45A-CDCA376F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23" name="Grafik 2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7718AA0-D80F-44C8-B2EB-2D824DF7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37C846F-C7AE-4842-8958-7F35835E7617}"/>
              </a:ext>
            </a:extLst>
          </p:cNvPr>
          <p:cNvGrpSpPr/>
          <p:nvPr/>
        </p:nvGrpSpPr>
        <p:grpSpPr>
          <a:xfrm flipH="1">
            <a:off x="98721" y="26995"/>
            <a:ext cx="2223363" cy="1588539"/>
            <a:chOff x="429205" y="3225553"/>
            <a:chExt cx="2223363" cy="1588539"/>
          </a:xfrm>
        </p:grpSpPr>
        <p:pic>
          <p:nvPicPr>
            <p:cNvPr id="37" name="Grafik 3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069B8C6-8928-4AFA-B929-CF4A7B63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38" name="Grafik 3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BDFD101-6C2C-48E8-AE90-0AFA07A94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39" name="Grafik 3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27BD74C-7470-46A0-976F-606466E3E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0" name="Grafik 3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A5D6DFB-B371-4933-A00A-9506BBA22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1" name="Grafik 4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395EB89-BAAF-4F80-9C6B-8F01B268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2" name="Grafik 4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E625A2B-F55C-46EA-8C1C-8E4783D6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3" name="Grafik 4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4BFAFF5-76D8-4023-A1CA-FB0070923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4" name="Grafik 4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8C24564-626F-4010-98D7-0332CC91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5" name="Grafik 4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66EFB51-50FE-4CC2-8283-BAD382556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6" name="Grafik 4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3EB707C-CC56-46F7-ACB0-BF69CCDD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7" name="Grafik 4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963C4AA-B1BC-42A2-B9C2-E1BC618C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8" name="Grafik 4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4DCA605-155B-4D50-BDF0-21C08EC2D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pic>
        <p:nvPicPr>
          <p:cNvPr id="2051" name="animals_bird_chirp_generic_4">
            <a:hlinkClick r:id="" action="ppaction://media"/>
            <a:extLst>
              <a:ext uri="{FF2B5EF4-FFF2-40B4-BE49-F238E27FC236}">
                <a16:creationId xmlns:a16="http://schemas.microsoft.com/office/drawing/2014/main" id="{6068734F-B7B2-453D-8427-C95C03070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71365" y="-475081"/>
            <a:ext cx="487363" cy="487363"/>
          </a:xfrm>
          <a:prstGeom prst="rect">
            <a:avLst/>
          </a:prstGeom>
        </p:spPr>
      </p:pic>
      <p:pic>
        <p:nvPicPr>
          <p:cNvPr id="2053" name="animals_bird_chirp_generic_2">
            <a:hlinkClick r:id="" action="ppaction://media"/>
            <a:extLst>
              <a:ext uri="{FF2B5EF4-FFF2-40B4-BE49-F238E27FC236}">
                <a16:creationId xmlns:a16="http://schemas.microsoft.com/office/drawing/2014/main" id="{F2B51338-C77A-461A-9A22-9833AF2AD2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71908" y="-487363"/>
            <a:ext cx="487363" cy="487363"/>
          </a:xfrm>
          <a:prstGeom prst="rect">
            <a:avLst/>
          </a:prstGeom>
        </p:spPr>
      </p:pic>
      <p:pic>
        <p:nvPicPr>
          <p:cNvPr id="2055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6F5D2FE5-2B7A-40F4-98C2-1BBD3DAE436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31048" y="-475081"/>
            <a:ext cx="487363" cy="487363"/>
          </a:xfrm>
          <a:prstGeom prst="rect">
            <a:avLst/>
          </a:prstGeom>
        </p:spPr>
      </p:pic>
      <p:pic>
        <p:nvPicPr>
          <p:cNvPr id="81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D5F85657-6AD4-461B-9F85-655CD0268B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5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20462" y="-4750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0"/>
    </mc:Choice>
    <mc:Fallback>
      <p:transition spd="slow" advTm="6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C 0.02213 0.0125 0.11914 0.03703 0.14258 0.04861 C 0.15664 0.05509 0.21966 0.10717 0.24922 0.15532 C 0.27812 0.20254 0.32448 0.32037 0.3319 0.33217 C 0.3526 0.41018 0.38307 0.51574 0.39687 0.59236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2963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65" fill="hold"/>
                                        <p:tgtEl>
                                          <p:spTgt spid="2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57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C 0.02213 0.0125 0.11914 0.03703 0.14258 0.04861 C 0.15664 0.05509 0.21966 0.10717 0.24922 0.15532 C 0.27812 0.20254 0.32448 0.32037 0.3319 0.33217 C 0.3526 0.41018 0.38307 0.51574 0.39687 0.5923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2960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44" fill="hold"/>
                                        <p:tgtEl>
                                          <p:spTgt spid="2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57" fill="hold"/>
                                        <p:tgtEl>
                                          <p:spTgt spid="2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1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3"/>
                </p:tgtEl>
              </p:cMediaNode>
            </p:audio>
            <p:audio>
              <p:cMediaNode vol="54545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5"/>
                </p:tgtEl>
              </p:cMediaNode>
            </p:audio>
            <p:audio>
              <p:cMediaNode vol="54545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7" objId="2051"/>
        <p14:playEvt time="1156" objId="81"/>
        <p14:stopEvt time="1407" objId="2051"/>
        <p14:stopEvt time="1940" objId="81"/>
        <p14:playEvt time="3504" objId="2053"/>
        <p14:playEvt time="3654" objId="2055"/>
        <p14:stopEvt time="3987" objId="2053"/>
        <p14:stopEvt time="4455" objId="205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1AEBB066-7DC1-490B-A727-4D279726050C}"/>
              </a:ext>
            </a:extLst>
          </p:cNvPr>
          <p:cNvGrpSpPr/>
          <p:nvPr/>
        </p:nvGrpSpPr>
        <p:grpSpPr>
          <a:xfrm>
            <a:off x="1753311" y="4527800"/>
            <a:ext cx="1068265" cy="1068265"/>
            <a:chOff x="474844" y="2360735"/>
            <a:chExt cx="1068265" cy="1068265"/>
          </a:xfrm>
        </p:grpSpPr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4E3A70A0-8AD3-4BFF-B23C-3D71479CEF21}"/>
                </a:ext>
              </a:extLst>
            </p:cNvPr>
            <p:cNvSpPr/>
            <p:nvPr/>
          </p:nvSpPr>
          <p:spPr>
            <a:xfrm>
              <a:off x="594360" y="2479138"/>
              <a:ext cx="832104" cy="83708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3" name="Grafik 182" descr="Basketball Silhouette">
              <a:extLst>
                <a:ext uri="{FF2B5EF4-FFF2-40B4-BE49-F238E27FC236}">
                  <a16:creationId xmlns:a16="http://schemas.microsoft.com/office/drawing/2014/main" id="{A84AE48D-C091-439F-BBB2-0BEF80B4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844" y="2360735"/>
              <a:ext cx="1068265" cy="1068265"/>
            </a:xfrm>
            <a:prstGeom prst="rect">
              <a:avLst/>
            </a:prstGeom>
          </p:spPr>
        </p:pic>
      </p:grp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916C43E0-DDF5-4301-AC95-781D305430FE}"/>
              </a:ext>
            </a:extLst>
          </p:cNvPr>
          <p:cNvSpPr/>
          <p:nvPr/>
        </p:nvSpPr>
        <p:spPr>
          <a:xfrm rot="17288846" flipH="1">
            <a:off x="2895072" y="5012692"/>
            <a:ext cx="840376" cy="260084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BB5FE98A-DB9C-4D34-89F4-0FE3EEA075E6}"/>
              </a:ext>
            </a:extLst>
          </p:cNvPr>
          <p:cNvSpPr/>
          <p:nvPr/>
        </p:nvSpPr>
        <p:spPr>
          <a:xfrm rot="15122273" flipH="1">
            <a:off x="3582338" y="5015646"/>
            <a:ext cx="840376" cy="260084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Rechteck: abgerundete Ecken 151">
            <a:extLst>
              <a:ext uri="{FF2B5EF4-FFF2-40B4-BE49-F238E27FC236}">
                <a16:creationId xmlns:a16="http://schemas.microsoft.com/office/drawing/2014/main" id="{8B5E2197-5CAD-40BA-8B8D-57FF93D7C1DC}"/>
              </a:ext>
            </a:extLst>
          </p:cNvPr>
          <p:cNvSpPr/>
          <p:nvPr/>
        </p:nvSpPr>
        <p:spPr>
          <a:xfrm rot="370209">
            <a:off x="6543333" y="3638922"/>
            <a:ext cx="868743" cy="1714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DA0A25E-F065-4A09-8BA0-59DE8C77F298}"/>
              </a:ext>
            </a:extLst>
          </p:cNvPr>
          <p:cNvGrpSpPr/>
          <p:nvPr/>
        </p:nvGrpSpPr>
        <p:grpSpPr>
          <a:xfrm rot="15756444" flipV="1">
            <a:off x="7412073" y="3452393"/>
            <a:ext cx="401674" cy="527867"/>
            <a:chOff x="1987317" y="2239877"/>
            <a:chExt cx="401674" cy="527867"/>
          </a:xfrm>
          <a:solidFill>
            <a:schemeClr val="bg2"/>
          </a:solidFill>
        </p:grpSpPr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5068A541-62D5-4064-87B1-244F5E02CADA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Rechteck: abgerundete Ecken 154">
              <a:extLst>
                <a:ext uri="{FF2B5EF4-FFF2-40B4-BE49-F238E27FC236}">
                  <a16:creationId xmlns:a16="http://schemas.microsoft.com/office/drawing/2014/main" id="{41868C1A-AB99-4A0D-A6D3-A125765823FF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3785652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inspect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whether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posted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24h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before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game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have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this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influence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 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player</a:t>
            </a:r>
            <a:endParaRPr lang="de-DE" sz="4000" dirty="0"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4A766194-E876-44C2-8B9B-68815B330092}"/>
              </a:ext>
            </a:extLst>
          </p:cNvPr>
          <p:cNvSpPr/>
          <p:nvPr/>
        </p:nvSpPr>
        <p:spPr>
          <a:xfrm rot="17930255" flipH="1">
            <a:off x="2691864" y="3415683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F5B9D0C6-F9C5-43D8-A341-F9DFA51B9958}"/>
              </a:ext>
            </a:extLst>
          </p:cNvPr>
          <p:cNvSpPr/>
          <p:nvPr/>
        </p:nvSpPr>
        <p:spPr>
          <a:xfrm rot="18540322" flipH="1">
            <a:off x="2286517" y="3995318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790EE081-7267-4AC5-92AE-24712BB0B353}"/>
              </a:ext>
            </a:extLst>
          </p:cNvPr>
          <p:cNvGrpSpPr/>
          <p:nvPr/>
        </p:nvGrpSpPr>
        <p:grpSpPr>
          <a:xfrm rot="4187203" flipV="1">
            <a:off x="2113693" y="4239624"/>
            <a:ext cx="308542" cy="527867"/>
            <a:chOff x="1987317" y="2239877"/>
            <a:chExt cx="401674" cy="527867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5B1BBACD-B767-435F-9DF3-36DC3C7DD35E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5CAF08C0-3ADE-400D-A67A-14060723F2B8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07107663-605C-4C68-A46A-C2C8F6DDE30F}"/>
              </a:ext>
            </a:extLst>
          </p:cNvPr>
          <p:cNvSpPr/>
          <p:nvPr/>
        </p:nvSpPr>
        <p:spPr>
          <a:xfrm rot="1231483">
            <a:off x="3948796" y="3269886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9857489E-6774-4AAE-B2C3-3322BAED6CEE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04DC554-50A8-4070-9E8A-9E4ED0D1A749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DDC500E9-4194-4018-95A4-867E59E7A8C2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05902A0E-4BCB-4C10-B8F1-DE74A0F85752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24B1F070-E2CE-4B73-9741-E6E821F0DBBE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65A27F6-7BE2-4B8E-852F-404AD45E5971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973E1C13-E3FA-4DE9-9A7A-64D12B3C3F75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508C3E1-4D04-4389-ADEA-5620E93635E4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7BE196AA-2AD1-48FA-8C2E-32F803812808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>
            <a:extLst>
              <a:ext uri="{FF2B5EF4-FFF2-40B4-BE49-F238E27FC236}">
                <a16:creationId xmlns:a16="http://schemas.microsoft.com/office/drawing/2014/main" id="{BD5F28B4-7CDE-467A-B8E9-EC436BC0DCED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A7F8A6C8-8F38-4D01-B640-5BD45EF3DFD3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C2FF1A26-ED88-4856-A9AB-E05757F9B2AA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95ACC7C3-BA2F-4D75-B377-8F42D672A6DD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831A3CC5-CB8D-4F9C-A64E-C4E5FD9F3A49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F7B308B6-E0A5-495A-91A1-6786B10EB698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D420A55E-007E-4233-A165-B48B61EDCA62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D5979C8-12B7-45B0-97FF-E83F3959428A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A9734FF-1D12-4FB1-AE6F-34D2B45E1309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524673B5-2E5F-494C-9DB0-4B4B8690F51C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7F90E79-64C6-47AC-917D-81A564150A58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4" name="Rechteck: abgerundete Ecken 93">
            <a:extLst>
              <a:ext uri="{FF2B5EF4-FFF2-40B4-BE49-F238E27FC236}">
                <a16:creationId xmlns:a16="http://schemas.microsoft.com/office/drawing/2014/main" id="{8E645D48-80F5-44BF-88A3-5CA038DDB93F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FC9F21ED-0EC5-4461-BB79-4BD4AE775F26}"/>
              </a:ext>
            </a:extLst>
          </p:cNvPr>
          <p:cNvSpPr/>
          <p:nvPr/>
        </p:nvSpPr>
        <p:spPr>
          <a:xfrm rot="9487388">
            <a:off x="3516290" y="2419367"/>
            <a:ext cx="306094" cy="100628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4FF5AB-C946-46A5-9D2E-B57FC29A4538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B35B6A6B-3DD7-40C3-92CB-E6D63CB15BC4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2A598A42-4C32-4FB3-BF79-3753E03E017C}"/>
              </a:ext>
            </a:extLst>
          </p:cNvPr>
          <p:cNvSpPr/>
          <p:nvPr/>
        </p:nvSpPr>
        <p:spPr>
          <a:xfrm rot="1032461">
            <a:off x="3147700" y="4600192"/>
            <a:ext cx="513766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E2AAFDA5-6198-4EBB-9542-7C0B2DC34509}"/>
              </a:ext>
            </a:extLst>
          </p:cNvPr>
          <p:cNvSpPr/>
          <p:nvPr/>
        </p:nvSpPr>
        <p:spPr>
          <a:xfrm rot="20645023">
            <a:off x="3647683" y="4582209"/>
            <a:ext cx="523441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32792B95-A7FC-46D3-B387-20E27479205E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7" name="Rechteck: abgerundete Ecken 106">
            <a:extLst>
              <a:ext uri="{FF2B5EF4-FFF2-40B4-BE49-F238E27FC236}">
                <a16:creationId xmlns:a16="http://schemas.microsoft.com/office/drawing/2014/main" id="{D0E6974A-61B8-46E7-8FCB-CCA5224BEC63}"/>
              </a:ext>
            </a:extLst>
          </p:cNvPr>
          <p:cNvSpPr/>
          <p:nvPr/>
        </p:nvSpPr>
        <p:spPr>
          <a:xfrm rot="21144951">
            <a:off x="4537949" y="3356933"/>
            <a:ext cx="628371" cy="172542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0A8B8513-0937-4A65-8894-6DC48A73E1A0}"/>
              </a:ext>
            </a:extLst>
          </p:cNvPr>
          <p:cNvGrpSpPr/>
          <p:nvPr/>
        </p:nvGrpSpPr>
        <p:grpSpPr>
          <a:xfrm rot="10397180" flipV="1">
            <a:off x="4963852" y="2936876"/>
            <a:ext cx="401674" cy="527867"/>
            <a:chOff x="1987317" y="2239877"/>
            <a:chExt cx="401674" cy="527867"/>
          </a:xfrm>
        </p:grpSpPr>
        <p:sp>
          <p:nvSpPr>
            <p:cNvPr id="109" name="Rechteck: abgerundete Ecken 108">
              <a:extLst>
                <a:ext uri="{FF2B5EF4-FFF2-40B4-BE49-F238E27FC236}">
                  <a16:creationId xmlns:a16="http://schemas.microsoft.com/office/drawing/2014/main" id="{F5AD1B3E-67FA-4F23-AAA2-3C62670CCAC4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Rechteck: abgerundete Ecken 109">
              <a:extLst>
                <a:ext uri="{FF2B5EF4-FFF2-40B4-BE49-F238E27FC236}">
                  <a16:creationId xmlns:a16="http://schemas.microsoft.com/office/drawing/2014/main" id="{34E7104F-8D9B-4D72-92A1-FA4A2305555B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0CBE54D1-31EB-4819-914A-B9E102FC33F2}"/>
              </a:ext>
            </a:extLst>
          </p:cNvPr>
          <p:cNvSpPr/>
          <p:nvPr/>
        </p:nvSpPr>
        <p:spPr>
          <a:xfrm rot="19507916" flipH="1">
            <a:off x="4532373" y="3445574"/>
            <a:ext cx="840376" cy="2002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A1F07615-266A-4C43-A547-092B19C086CB}"/>
              </a:ext>
            </a:extLst>
          </p:cNvPr>
          <p:cNvSpPr/>
          <p:nvPr/>
        </p:nvSpPr>
        <p:spPr>
          <a:xfrm rot="21261130" flipH="1">
            <a:off x="3828538" y="3719236"/>
            <a:ext cx="868743" cy="1714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055A4ED3-EEE7-4100-B94E-FC1BDC03DDA4}"/>
              </a:ext>
            </a:extLst>
          </p:cNvPr>
          <p:cNvGrpSpPr/>
          <p:nvPr/>
        </p:nvGrpSpPr>
        <p:grpSpPr>
          <a:xfrm rot="6603161" flipH="1" flipV="1">
            <a:off x="3464380" y="3465805"/>
            <a:ext cx="401674" cy="527867"/>
            <a:chOff x="1987317" y="2239877"/>
            <a:chExt cx="401674" cy="527867"/>
          </a:xfrm>
          <a:solidFill>
            <a:schemeClr val="bg2"/>
          </a:solidFill>
        </p:grpSpPr>
        <p:sp>
          <p:nvSpPr>
            <p:cNvPr id="114" name="Rechteck: abgerundete Ecken 113">
              <a:extLst>
                <a:ext uri="{FF2B5EF4-FFF2-40B4-BE49-F238E27FC236}">
                  <a16:creationId xmlns:a16="http://schemas.microsoft.com/office/drawing/2014/main" id="{6A80C0B4-0164-4AE7-9BBA-8EF241120193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4F14030D-C248-489C-BBA6-66FEA23B25A0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8" name="Rechteck: abgerundete Ecken 117">
            <a:extLst>
              <a:ext uri="{FF2B5EF4-FFF2-40B4-BE49-F238E27FC236}">
                <a16:creationId xmlns:a16="http://schemas.microsoft.com/office/drawing/2014/main" id="{A567289B-9D5E-4BCE-9C52-EC12D640E310}"/>
              </a:ext>
            </a:extLst>
          </p:cNvPr>
          <p:cNvSpPr/>
          <p:nvPr/>
        </p:nvSpPr>
        <p:spPr>
          <a:xfrm rot="1496358">
            <a:off x="5846888" y="3416749"/>
            <a:ext cx="840376" cy="19950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CCC895A2-5B5A-4C68-AB11-2FEBD5570D7F}"/>
              </a:ext>
            </a:extLst>
          </p:cNvPr>
          <p:cNvSpPr/>
          <p:nvPr/>
        </p:nvSpPr>
        <p:spPr>
          <a:xfrm>
            <a:off x="5158823" y="3085595"/>
            <a:ext cx="869577" cy="191317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18C1AA5-6A3E-4561-A793-5F7090DA9A32}"/>
              </a:ext>
            </a:extLst>
          </p:cNvPr>
          <p:cNvSpPr/>
          <p:nvPr/>
        </p:nvSpPr>
        <p:spPr>
          <a:xfrm>
            <a:off x="5426455" y="2982197"/>
            <a:ext cx="306834" cy="289016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: abgerundete Ecken 120">
            <a:extLst>
              <a:ext uri="{FF2B5EF4-FFF2-40B4-BE49-F238E27FC236}">
                <a16:creationId xmlns:a16="http://schemas.microsoft.com/office/drawing/2014/main" id="{F6AA34EB-4D49-4F23-A450-61C0A36856B1}"/>
              </a:ext>
            </a:extLst>
          </p:cNvPr>
          <p:cNvSpPr/>
          <p:nvPr/>
        </p:nvSpPr>
        <p:spPr>
          <a:xfrm>
            <a:off x="5454002" y="2572338"/>
            <a:ext cx="254735" cy="68573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886157F-9A05-4230-8164-7C3085AFF4E4}"/>
              </a:ext>
            </a:extLst>
          </p:cNvPr>
          <p:cNvGrpSpPr/>
          <p:nvPr/>
        </p:nvGrpSpPr>
        <p:grpSpPr>
          <a:xfrm>
            <a:off x="5943308" y="2264170"/>
            <a:ext cx="213360" cy="219999"/>
            <a:chOff x="1775460" y="2279361"/>
            <a:chExt cx="213360" cy="219999"/>
          </a:xfrm>
          <a:solidFill>
            <a:schemeClr val="bg2"/>
          </a:solidFill>
        </p:grpSpPr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54AB7A3E-ACEA-49D7-8227-AC6C57410447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DBDD0327-13F7-4427-BC6E-6B68A0F9C462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56B5BC15-5D98-4D46-9F66-3EDA430BD60C}"/>
              </a:ext>
            </a:extLst>
          </p:cNvPr>
          <p:cNvGrpSpPr/>
          <p:nvPr/>
        </p:nvGrpSpPr>
        <p:grpSpPr>
          <a:xfrm>
            <a:off x="5034983" y="2268383"/>
            <a:ext cx="213360" cy="219999"/>
            <a:chOff x="1775460" y="2279361"/>
            <a:chExt cx="213360" cy="219999"/>
          </a:xfrm>
          <a:solidFill>
            <a:schemeClr val="bg2"/>
          </a:solidFill>
        </p:grpSpPr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870310EE-5083-4EE7-A6EC-D7CE0E63B41B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78BA468A-8AFB-416E-97A1-1686F018FEF8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8" name="Ellipse 127">
            <a:extLst>
              <a:ext uri="{FF2B5EF4-FFF2-40B4-BE49-F238E27FC236}">
                <a16:creationId xmlns:a16="http://schemas.microsoft.com/office/drawing/2014/main" id="{688DDA32-EDEA-43D2-9EB3-2D27E839EC14}"/>
              </a:ext>
            </a:extLst>
          </p:cNvPr>
          <p:cNvSpPr/>
          <p:nvPr/>
        </p:nvSpPr>
        <p:spPr>
          <a:xfrm>
            <a:off x="5110413" y="1605627"/>
            <a:ext cx="963707" cy="75931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hteck: abgerundete Ecken 128">
            <a:extLst>
              <a:ext uri="{FF2B5EF4-FFF2-40B4-BE49-F238E27FC236}">
                <a16:creationId xmlns:a16="http://schemas.microsoft.com/office/drawing/2014/main" id="{F0D49021-9131-4F53-A364-6C6BB21EE936}"/>
              </a:ext>
            </a:extLst>
          </p:cNvPr>
          <p:cNvSpPr/>
          <p:nvPr/>
        </p:nvSpPr>
        <p:spPr>
          <a:xfrm>
            <a:off x="5158823" y="1724858"/>
            <a:ext cx="869577" cy="13335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63E2DED2-68FE-4EED-9C66-DF084F2787CC}"/>
              </a:ext>
            </a:extLst>
          </p:cNvPr>
          <p:cNvSpPr/>
          <p:nvPr/>
        </p:nvSpPr>
        <p:spPr>
          <a:xfrm>
            <a:off x="5308983" y="2119109"/>
            <a:ext cx="74183" cy="1325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E4604FFE-4999-4A8A-8EBB-1ACB35F3C654}"/>
              </a:ext>
            </a:extLst>
          </p:cNvPr>
          <p:cNvSpPr/>
          <p:nvPr/>
        </p:nvSpPr>
        <p:spPr>
          <a:xfrm>
            <a:off x="5806915" y="2119109"/>
            <a:ext cx="74183" cy="1325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9" name="Rechteck: abgerundete Ecken 138">
            <a:extLst>
              <a:ext uri="{FF2B5EF4-FFF2-40B4-BE49-F238E27FC236}">
                <a16:creationId xmlns:a16="http://schemas.microsoft.com/office/drawing/2014/main" id="{2C02EEC8-278F-42A6-B125-75C8A7F09EED}"/>
              </a:ext>
            </a:extLst>
          </p:cNvPr>
          <p:cNvSpPr/>
          <p:nvPr/>
        </p:nvSpPr>
        <p:spPr>
          <a:xfrm>
            <a:off x="5540138" y="2212538"/>
            <a:ext cx="109805" cy="3581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CED9708D-3301-4DA1-AC48-397E529AB5A2}"/>
              </a:ext>
            </a:extLst>
          </p:cNvPr>
          <p:cNvSpPr/>
          <p:nvPr/>
        </p:nvSpPr>
        <p:spPr>
          <a:xfrm rot="9487388">
            <a:off x="5443337" y="2742145"/>
            <a:ext cx="306094" cy="100628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5D31302E-A89E-43A4-A69A-EB4C2CA48CA0}"/>
              </a:ext>
            </a:extLst>
          </p:cNvPr>
          <p:cNvSpPr/>
          <p:nvPr/>
        </p:nvSpPr>
        <p:spPr>
          <a:xfrm rot="1032461">
            <a:off x="5099941" y="4758148"/>
            <a:ext cx="513766" cy="6158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2F51D786-2E1D-4C25-B623-657B37BFE071}"/>
              </a:ext>
            </a:extLst>
          </p:cNvPr>
          <p:cNvSpPr/>
          <p:nvPr/>
        </p:nvSpPr>
        <p:spPr>
          <a:xfrm rot="20645023">
            <a:off x="5563348" y="4740165"/>
            <a:ext cx="523441" cy="6158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Freihandform: Form 142">
            <a:extLst>
              <a:ext uri="{FF2B5EF4-FFF2-40B4-BE49-F238E27FC236}">
                <a16:creationId xmlns:a16="http://schemas.microsoft.com/office/drawing/2014/main" id="{6E039789-02E6-4A04-B5C1-13D23B0147CC}"/>
              </a:ext>
            </a:extLst>
          </p:cNvPr>
          <p:cNvSpPr/>
          <p:nvPr/>
        </p:nvSpPr>
        <p:spPr>
          <a:xfrm>
            <a:off x="5157477" y="4382957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E0C0995B-B60B-40AC-83BE-9AFEACA6E0BB}"/>
              </a:ext>
            </a:extLst>
          </p:cNvPr>
          <p:cNvGrpSpPr/>
          <p:nvPr/>
        </p:nvGrpSpPr>
        <p:grpSpPr>
          <a:xfrm>
            <a:off x="4701572" y="6299508"/>
            <a:ext cx="597846" cy="287410"/>
            <a:chOff x="1009974" y="3737470"/>
            <a:chExt cx="597846" cy="287410"/>
          </a:xfrm>
          <a:solidFill>
            <a:schemeClr val="bg2"/>
          </a:solidFill>
        </p:grpSpPr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F1539A68-4F6E-4BF0-820B-35D23A0DD576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46" name="Rechteck: abgerundete Ecken 145">
              <a:extLst>
                <a:ext uri="{FF2B5EF4-FFF2-40B4-BE49-F238E27FC236}">
                  <a16:creationId xmlns:a16="http://schemas.microsoft.com/office/drawing/2014/main" id="{AB490BD1-5D0B-4489-9DBB-42A618753E1D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Rechteck: abgerundete Ecken 146">
              <a:extLst>
                <a:ext uri="{FF2B5EF4-FFF2-40B4-BE49-F238E27FC236}">
                  <a16:creationId xmlns:a16="http://schemas.microsoft.com/office/drawing/2014/main" id="{96A9C699-4A54-4640-B6CD-D24525918225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81768E68-9B79-43D5-B5BC-3E2BB08CF79B}"/>
              </a:ext>
            </a:extLst>
          </p:cNvPr>
          <p:cNvGrpSpPr/>
          <p:nvPr/>
        </p:nvGrpSpPr>
        <p:grpSpPr>
          <a:xfrm flipH="1">
            <a:off x="5899479" y="6304080"/>
            <a:ext cx="597846" cy="287410"/>
            <a:chOff x="1009974" y="3737470"/>
            <a:chExt cx="597846" cy="287410"/>
          </a:xfrm>
          <a:solidFill>
            <a:schemeClr val="bg2"/>
          </a:solidFill>
        </p:grpSpPr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0BDFCCEB-6E9D-4699-A65C-7C9754FF0A33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EB5F579F-76FF-4F7C-9332-AB91321E639F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1" name="Rechteck: abgerundete Ecken 150">
              <a:extLst>
                <a:ext uri="{FF2B5EF4-FFF2-40B4-BE49-F238E27FC236}">
                  <a16:creationId xmlns:a16="http://schemas.microsoft.com/office/drawing/2014/main" id="{B8D5711F-EBCE-4EF3-B61B-D9E98E764638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CE7581DE-69AF-40B4-A7EC-359C07C03BDF}"/>
              </a:ext>
            </a:extLst>
          </p:cNvPr>
          <p:cNvSpPr/>
          <p:nvPr/>
        </p:nvSpPr>
        <p:spPr>
          <a:xfrm rot="17288846" flipH="1">
            <a:off x="4829025" y="5170648"/>
            <a:ext cx="840376" cy="26008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Rechteck: abgerundete Ecken 157">
            <a:extLst>
              <a:ext uri="{FF2B5EF4-FFF2-40B4-BE49-F238E27FC236}">
                <a16:creationId xmlns:a16="http://schemas.microsoft.com/office/drawing/2014/main" id="{11B1B552-C7F7-4960-A4A3-EF76E21676CC}"/>
              </a:ext>
            </a:extLst>
          </p:cNvPr>
          <p:cNvSpPr/>
          <p:nvPr/>
        </p:nvSpPr>
        <p:spPr>
          <a:xfrm rot="15122273" flipH="1">
            <a:off x="5516291" y="5173602"/>
            <a:ext cx="840376" cy="26008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: abgerundete Ecken 158">
            <a:extLst>
              <a:ext uri="{FF2B5EF4-FFF2-40B4-BE49-F238E27FC236}">
                <a16:creationId xmlns:a16="http://schemas.microsoft.com/office/drawing/2014/main" id="{862B0C46-DA35-465F-9A01-756DC7CB7E93}"/>
              </a:ext>
            </a:extLst>
          </p:cNvPr>
          <p:cNvSpPr/>
          <p:nvPr/>
        </p:nvSpPr>
        <p:spPr>
          <a:xfrm rot="15878558" flipH="1">
            <a:off x="4688394" y="5977532"/>
            <a:ext cx="966554" cy="16495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: abgerundete Ecken 159">
            <a:extLst>
              <a:ext uri="{FF2B5EF4-FFF2-40B4-BE49-F238E27FC236}">
                <a16:creationId xmlns:a16="http://schemas.microsoft.com/office/drawing/2014/main" id="{ED552C62-10BF-4A1B-9C4C-D9482438A01C}"/>
              </a:ext>
            </a:extLst>
          </p:cNvPr>
          <p:cNvSpPr/>
          <p:nvPr/>
        </p:nvSpPr>
        <p:spPr>
          <a:xfrm rot="16478536" flipH="1">
            <a:off x="5545431" y="5970945"/>
            <a:ext cx="955573" cy="17973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Rechteck: abgerundete Ecken 164">
            <a:extLst>
              <a:ext uri="{FF2B5EF4-FFF2-40B4-BE49-F238E27FC236}">
                <a16:creationId xmlns:a16="http://schemas.microsoft.com/office/drawing/2014/main" id="{C551FCD8-DC82-4F94-8F4A-C680250D3ADC}"/>
              </a:ext>
            </a:extLst>
          </p:cNvPr>
          <p:cNvSpPr/>
          <p:nvPr/>
        </p:nvSpPr>
        <p:spPr>
          <a:xfrm rot="15878558" flipH="1">
            <a:off x="2754441" y="5819576"/>
            <a:ext cx="966554" cy="164951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echteck: abgerundete Ecken 165">
            <a:extLst>
              <a:ext uri="{FF2B5EF4-FFF2-40B4-BE49-F238E27FC236}">
                <a16:creationId xmlns:a16="http://schemas.microsoft.com/office/drawing/2014/main" id="{D0A77BAF-98FD-4C60-A1F7-7F7AD5BF7A95}"/>
              </a:ext>
            </a:extLst>
          </p:cNvPr>
          <p:cNvSpPr/>
          <p:nvPr/>
        </p:nvSpPr>
        <p:spPr>
          <a:xfrm rot="16478536" flipH="1">
            <a:off x="3611478" y="5812989"/>
            <a:ext cx="955573" cy="179732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8DB5CD8B-DADD-4B79-984E-83F06ED7A4E7}"/>
              </a:ext>
            </a:extLst>
          </p:cNvPr>
          <p:cNvGrpSpPr/>
          <p:nvPr/>
        </p:nvGrpSpPr>
        <p:grpSpPr>
          <a:xfrm>
            <a:off x="2774525" y="6113890"/>
            <a:ext cx="597846" cy="287410"/>
            <a:chOff x="1009974" y="3737470"/>
            <a:chExt cx="597846" cy="287410"/>
          </a:xfrm>
        </p:grpSpPr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D798AEB-F9B9-4E3E-AE66-D7AE6AC5B609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1" name="Rechteck: abgerundete Ecken 100">
              <a:extLst>
                <a:ext uri="{FF2B5EF4-FFF2-40B4-BE49-F238E27FC236}">
                  <a16:creationId xmlns:a16="http://schemas.microsoft.com/office/drawing/2014/main" id="{DF673BDC-107B-4512-BBCB-396377F72627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EA86083-D9D5-4B56-89D4-3C7F6DCF6E33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63D4E26A-46B2-43E8-9242-13A427E2CEB6}"/>
              </a:ext>
            </a:extLst>
          </p:cNvPr>
          <p:cNvGrpSpPr/>
          <p:nvPr/>
        </p:nvGrpSpPr>
        <p:grpSpPr>
          <a:xfrm flipH="1">
            <a:off x="3937741" y="6097328"/>
            <a:ext cx="597846" cy="287410"/>
            <a:chOff x="1009974" y="3737470"/>
            <a:chExt cx="597846" cy="287410"/>
          </a:xfrm>
        </p:grpSpPr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FC86490F-722A-45AB-9E19-0B7C8E44C5E0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5" name="Rechteck: abgerundete Ecken 104">
              <a:extLst>
                <a:ext uri="{FF2B5EF4-FFF2-40B4-BE49-F238E27FC236}">
                  <a16:creationId xmlns:a16="http://schemas.microsoft.com/office/drawing/2014/main" id="{0EF2314A-544A-40F0-8B91-ECBCB860808C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56900C9C-6729-4787-BB81-2A7E9705B560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F8ED09A0-C76B-481A-A5B9-E9F19C590164}"/>
              </a:ext>
            </a:extLst>
          </p:cNvPr>
          <p:cNvSpPr/>
          <p:nvPr/>
        </p:nvSpPr>
        <p:spPr>
          <a:xfrm rot="19184522">
            <a:off x="3341252" y="1784992"/>
            <a:ext cx="127815" cy="45719"/>
          </a:xfrm>
          <a:custGeom>
            <a:avLst/>
            <a:gdLst>
              <a:gd name="connsiteX0" fmla="*/ 90542 w 181085"/>
              <a:gd name="connsiteY0" fmla="*/ 0 h 130566"/>
              <a:gd name="connsiteX1" fmla="*/ 174154 w 181085"/>
              <a:gd name="connsiteY1" fmla="*/ 80623 h 130566"/>
              <a:gd name="connsiteX2" fmla="*/ 181085 w 181085"/>
              <a:gd name="connsiteY2" fmla="*/ 130566 h 130566"/>
              <a:gd name="connsiteX3" fmla="*/ 167393 w 181085"/>
              <a:gd name="connsiteY3" fmla="*/ 99059 h 130566"/>
              <a:gd name="connsiteX4" fmla="*/ 90541 w 181085"/>
              <a:gd name="connsiteY4" fmla="*/ 49671 h 130566"/>
              <a:gd name="connsiteX5" fmla="*/ 13689 w 181085"/>
              <a:gd name="connsiteY5" fmla="*/ 99059 h 130566"/>
              <a:gd name="connsiteX6" fmla="*/ 0 w 181085"/>
              <a:gd name="connsiteY6" fmla="*/ 130560 h 130566"/>
              <a:gd name="connsiteX7" fmla="*/ 6930 w 181085"/>
              <a:gd name="connsiteY7" fmla="*/ 80623 h 130566"/>
              <a:gd name="connsiteX8" fmla="*/ 90542 w 181085"/>
              <a:gd name="connsiteY8" fmla="*/ 0 h 13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85" h="130566">
                <a:moveTo>
                  <a:pt x="90542" y="0"/>
                </a:moveTo>
                <a:cubicBezTo>
                  <a:pt x="128129" y="0"/>
                  <a:pt x="160379" y="33244"/>
                  <a:pt x="174154" y="80623"/>
                </a:cubicBezTo>
                <a:lnTo>
                  <a:pt x="181085" y="130566"/>
                </a:lnTo>
                <a:lnTo>
                  <a:pt x="167393" y="99059"/>
                </a:lnTo>
                <a:cubicBezTo>
                  <a:pt x="147725" y="68545"/>
                  <a:pt x="120554" y="49671"/>
                  <a:pt x="90541" y="49671"/>
                </a:cubicBezTo>
                <a:cubicBezTo>
                  <a:pt x="60529" y="49671"/>
                  <a:pt x="33357" y="68545"/>
                  <a:pt x="13689" y="99059"/>
                </a:cubicBezTo>
                <a:lnTo>
                  <a:pt x="0" y="130560"/>
                </a:lnTo>
                <a:lnTo>
                  <a:pt x="6930" y="80623"/>
                </a:lnTo>
                <a:cubicBezTo>
                  <a:pt x="20706" y="33244"/>
                  <a:pt x="52955" y="0"/>
                  <a:pt x="90542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CAC19041-E7B3-4701-9912-FE7DD4E602FD}"/>
              </a:ext>
            </a:extLst>
          </p:cNvPr>
          <p:cNvSpPr/>
          <p:nvPr/>
        </p:nvSpPr>
        <p:spPr>
          <a:xfrm rot="2522633">
            <a:off x="3861577" y="1783021"/>
            <a:ext cx="127815" cy="45719"/>
          </a:xfrm>
          <a:custGeom>
            <a:avLst/>
            <a:gdLst>
              <a:gd name="connsiteX0" fmla="*/ 90542 w 181085"/>
              <a:gd name="connsiteY0" fmla="*/ 0 h 130566"/>
              <a:gd name="connsiteX1" fmla="*/ 174154 w 181085"/>
              <a:gd name="connsiteY1" fmla="*/ 80623 h 130566"/>
              <a:gd name="connsiteX2" fmla="*/ 181085 w 181085"/>
              <a:gd name="connsiteY2" fmla="*/ 130566 h 130566"/>
              <a:gd name="connsiteX3" fmla="*/ 167393 w 181085"/>
              <a:gd name="connsiteY3" fmla="*/ 99059 h 130566"/>
              <a:gd name="connsiteX4" fmla="*/ 90541 w 181085"/>
              <a:gd name="connsiteY4" fmla="*/ 49671 h 130566"/>
              <a:gd name="connsiteX5" fmla="*/ 13689 w 181085"/>
              <a:gd name="connsiteY5" fmla="*/ 99059 h 130566"/>
              <a:gd name="connsiteX6" fmla="*/ 0 w 181085"/>
              <a:gd name="connsiteY6" fmla="*/ 130560 h 130566"/>
              <a:gd name="connsiteX7" fmla="*/ 6930 w 181085"/>
              <a:gd name="connsiteY7" fmla="*/ 80623 h 130566"/>
              <a:gd name="connsiteX8" fmla="*/ 90542 w 181085"/>
              <a:gd name="connsiteY8" fmla="*/ 0 h 13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85" h="130566">
                <a:moveTo>
                  <a:pt x="90542" y="0"/>
                </a:moveTo>
                <a:cubicBezTo>
                  <a:pt x="128129" y="0"/>
                  <a:pt x="160379" y="33244"/>
                  <a:pt x="174154" y="80623"/>
                </a:cubicBezTo>
                <a:lnTo>
                  <a:pt x="181085" y="130566"/>
                </a:lnTo>
                <a:lnTo>
                  <a:pt x="167393" y="99059"/>
                </a:lnTo>
                <a:cubicBezTo>
                  <a:pt x="147725" y="68545"/>
                  <a:pt x="120554" y="49671"/>
                  <a:pt x="90541" y="49671"/>
                </a:cubicBezTo>
                <a:cubicBezTo>
                  <a:pt x="60529" y="49671"/>
                  <a:pt x="33357" y="68545"/>
                  <a:pt x="13689" y="99059"/>
                </a:cubicBezTo>
                <a:lnTo>
                  <a:pt x="0" y="130560"/>
                </a:lnTo>
                <a:lnTo>
                  <a:pt x="6930" y="80623"/>
                </a:lnTo>
                <a:cubicBezTo>
                  <a:pt x="20706" y="33244"/>
                  <a:pt x="52955" y="0"/>
                  <a:pt x="90542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AF491E1E-BAD6-4E34-B3D0-DDD96696BEA2}"/>
              </a:ext>
            </a:extLst>
          </p:cNvPr>
          <p:cNvSpPr/>
          <p:nvPr/>
        </p:nvSpPr>
        <p:spPr>
          <a:xfrm>
            <a:off x="3385388" y="1546741"/>
            <a:ext cx="554144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Freihandform: Form 170">
            <a:extLst>
              <a:ext uri="{FF2B5EF4-FFF2-40B4-BE49-F238E27FC236}">
                <a16:creationId xmlns:a16="http://schemas.microsoft.com/office/drawing/2014/main" id="{C295B5CF-8C0D-492C-96AB-4A200AA7A6A3}"/>
              </a:ext>
            </a:extLst>
          </p:cNvPr>
          <p:cNvSpPr/>
          <p:nvPr/>
        </p:nvSpPr>
        <p:spPr>
          <a:xfrm>
            <a:off x="3419027" y="1597651"/>
            <a:ext cx="486499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Freihandform: Form 171">
            <a:extLst>
              <a:ext uri="{FF2B5EF4-FFF2-40B4-BE49-F238E27FC236}">
                <a16:creationId xmlns:a16="http://schemas.microsoft.com/office/drawing/2014/main" id="{02E5D314-9A74-43E3-9031-750070EF19CF}"/>
              </a:ext>
            </a:extLst>
          </p:cNvPr>
          <p:cNvSpPr/>
          <p:nvPr/>
        </p:nvSpPr>
        <p:spPr>
          <a:xfrm>
            <a:off x="3435448" y="1651393"/>
            <a:ext cx="399484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4" name="Grafik 173" descr="Gedankenblase mit einfarbiger Füllung">
            <a:extLst>
              <a:ext uri="{FF2B5EF4-FFF2-40B4-BE49-F238E27FC236}">
                <a16:creationId xmlns:a16="http://schemas.microsoft.com/office/drawing/2014/main" id="{AE511CCB-6554-43EF-A224-EF31C21C4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4864" y="-284306"/>
            <a:ext cx="2761951" cy="2546185"/>
          </a:xfrm>
          <a:prstGeom prst="rect">
            <a:avLst/>
          </a:prstGeom>
        </p:spPr>
      </p:pic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4E1C3499-E95A-4681-B1FC-36C0A5B71A6D}"/>
              </a:ext>
            </a:extLst>
          </p:cNvPr>
          <p:cNvSpPr/>
          <p:nvPr/>
        </p:nvSpPr>
        <p:spPr>
          <a:xfrm>
            <a:off x="3385388" y="1235845"/>
            <a:ext cx="554144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Freihandform: Form 176">
            <a:extLst>
              <a:ext uri="{FF2B5EF4-FFF2-40B4-BE49-F238E27FC236}">
                <a16:creationId xmlns:a16="http://schemas.microsoft.com/office/drawing/2014/main" id="{10E692E4-2618-4C57-AF33-47D4C31C6E33}"/>
              </a:ext>
            </a:extLst>
          </p:cNvPr>
          <p:cNvSpPr/>
          <p:nvPr/>
        </p:nvSpPr>
        <p:spPr>
          <a:xfrm>
            <a:off x="3419027" y="1286755"/>
            <a:ext cx="486499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Freihandform: Form 177">
            <a:extLst>
              <a:ext uri="{FF2B5EF4-FFF2-40B4-BE49-F238E27FC236}">
                <a16:creationId xmlns:a16="http://schemas.microsoft.com/office/drawing/2014/main" id="{5FFFA71F-3317-49C7-A01C-D01357ACFCCB}"/>
              </a:ext>
            </a:extLst>
          </p:cNvPr>
          <p:cNvSpPr/>
          <p:nvPr/>
        </p:nvSpPr>
        <p:spPr>
          <a:xfrm>
            <a:off x="3435448" y="1340497"/>
            <a:ext cx="399484" cy="45719"/>
          </a:xfrm>
          <a:custGeom>
            <a:avLst/>
            <a:gdLst>
              <a:gd name="connsiteX0" fmla="*/ 0 w 1399032"/>
              <a:gd name="connsiteY0" fmla="*/ 146429 h 146429"/>
              <a:gd name="connsiteX1" fmla="*/ 320040 w 1399032"/>
              <a:gd name="connsiteY1" fmla="*/ 125 h 146429"/>
              <a:gd name="connsiteX2" fmla="*/ 694944 w 1399032"/>
              <a:gd name="connsiteY2" fmla="*/ 118997 h 146429"/>
              <a:gd name="connsiteX3" fmla="*/ 1042416 w 1399032"/>
              <a:gd name="connsiteY3" fmla="*/ 9269 h 146429"/>
              <a:gd name="connsiteX4" fmla="*/ 1399032 w 1399032"/>
              <a:gd name="connsiteY4" fmla="*/ 137285 h 1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9032" h="146429">
                <a:moveTo>
                  <a:pt x="0" y="146429"/>
                </a:moveTo>
                <a:cubicBezTo>
                  <a:pt x="102108" y="75563"/>
                  <a:pt x="204216" y="4697"/>
                  <a:pt x="320040" y="125"/>
                </a:cubicBezTo>
                <a:cubicBezTo>
                  <a:pt x="435864" y="-4447"/>
                  <a:pt x="574548" y="117473"/>
                  <a:pt x="694944" y="118997"/>
                </a:cubicBezTo>
                <a:cubicBezTo>
                  <a:pt x="815340" y="120521"/>
                  <a:pt x="925068" y="6221"/>
                  <a:pt x="1042416" y="9269"/>
                </a:cubicBezTo>
                <a:cubicBezTo>
                  <a:pt x="1159764" y="12317"/>
                  <a:pt x="1279398" y="74801"/>
                  <a:pt x="1399032" y="137285"/>
                </a:cubicBezTo>
              </a:path>
            </a:pathLst>
          </a:cu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6" name="Grafik 185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1D9D2845-7055-4E9C-8C2F-65AE21A92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9969">
            <a:off x="1571842" y="315684"/>
            <a:ext cx="508934" cy="413760"/>
          </a:xfrm>
          <a:prstGeom prst="rect">
            <a:avLst/>
          </a:prstGeom>
        </p:spPr>
      </p:pic>
      <p:pic>
        <p:nvPicPr>
          <p:cNvPr id="188" name="Grafik 187" descr="@ mit einfarbiger Füllung">
            <a:extLst>
              <a:ext uri="{FF2B5EF4-FFF2-40B4-BE49-F238E27FC236}">
                <a16:creationId xmlns:a16="http://schemas.microsoft.com/office/drawing/2014/main" id="{42A141A9-9093-4055-A914-ABDBC983A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73548" y="227464"/>
            <a:ext cx="360159" cy="360159"/>
          </a:xfrm>
          <a:prstGeom prst="rect">
            <a:avLst/>
          </a:prstGeom>
        </p:spPr>
      </p:pic>
      <p:pic>
        <p:nvPicPr>
          <p:cNvPr id="190" name="Grafik 189" descr="Kollision mit einfarbiger Füllung">
            <a:extLst>
              <a:ext uri="{FF2B5EF4-FFF2-40B4-BE49-F238E27FC236}">
                <a16:creationId xmlns:a16="http://schemas.microsoft.com/office/drawing/2014/main" id="{9D38118F-90F3-4B32-8032-0493801DFB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50596" y="900564"/>
            <a:ext cx="486144" cy="486144"/>
          </a:xfrm>
          <a:prstGeom prst="rect">
            <a:avLst/>
          </a:prstGeom>
        </p:spPr>
      </p:pic>
      <p:pic>
        <p:nvPicPr>
          <p:cNvPr id="192" name="Grafik 191" descr="Fossil mit einfarbiger Füllung">
            <a:extLst>
              <a:ext uri="{FF2B5EF4-FFF2-40B4-BE49-F238E27FC236}">
                <a16:creationId xmlns:a16="http://schemas.microsoft.com/office/drawing/2014/main" id="{04A556FD-D4C0-4B22-B9D0-68F53234A4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632" y="631182"/>
            <a:ext cx="357604" cy="357604"/>
          </a:xfrm>
          <a:prstGeom prst="rect">
            <a:avLst/>
          </a:prstGeom>
        </p:spPr>
      </p:pic>
      <p:pic>
        <p:nvPicPr>
          <p:cNvPr id="194" name="Grafik 193" descr="Hashtag mit einfarbiger Füllung">
            <a:extLst>
              <a:ext uri="{FF2B5EF4-FFF2-40B4-BE49-F238E27FC236}">
                <a16:creationId xmlns:a16="http://schemas.microsoft.com/office/drawing/2014/main" id="{5F43C725-2EE3-4375-9F43-D32D96A2B1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87406">
            <a:off x="1965022" y="524794"/>
            <a:ext cx="372562" cy="372562"/>
          </a:xfrm>
          <a:prstGeom prst="rect">
            <a:avLst/>
          </a:prstGeom>
        </p:spPr>
      </p:pic>
      <p:pic>
        <p:nvPicPr>
          <p:cNvPr id="196" name="Grafik 195" descr="Totenkopf mit einfarbiger Füllung">
            <a:extLst>
              <a:ext uri="{FF2B5EF4-FFF2-40B4-BE49-F238E27FC236}">
                <a16:creationId xmlns:a16="http://schemas.microsoft.com/office/drawing/2014/main" id="{F2B106F6-CF60-4BEF-A831-F1DB61BD81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117269">
            <a:off x="1508556" y="737424"/>
            <a:ext cx="357604" cy="357604"/>
          </a:xfrm>
          <a:prstGeom prst="rect">
            <a:avLst/>
          </a:prstGeom>
        </p:spPr>
      </p:pic>
      <p:pic>
        <p:nvPicPr>
          <p:cNvPr id="198" name="Grafik 197" descr="Blitz mit einfarbiger Füllung">
            <a:extLst>
              <a:ext uri="{FF2B5EF4-FFF2-40B4-BE49-F238E27FC236}">
                <a16:creationId xmlns:a16="http://schemas.microsoft.com/office/drawing/2014/main" id="{E501040C-4A42-44FF-970D-450B123998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819650">
            <a:off x="2356680" y="522564"/>
            <a:ext cx="547059" cy="547059"/>
          </a:xfrm>
          <a:prstGeom prst="rect">
            <a:avLst/>
          </a:prstGeom>
        </p:spPr>
      </p:pic>
      <p:pic>
        <p:nvPicPr>
          <p:cNvPr id="199" name="zapsplat_cartoon_character_frustrated_urrhh_10463">
            <a:hlinkClick r:id="" action="ppaction://media"/>
            <a:extLst>
              <a:ext uri="{FF2B5EF4-FFF2-40B4-BE49-F238E27FC236}">
                <a16:creationId xmlns:a16="http://schemas.microsoft.com/office/drawing/2014/main" id="{706C601F-0479-4CB8-AAC9-4433E4019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962514" y="-5559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8"/>
    </mc:Choice>
    <mc:Fallback>
      <p:transition spd="slow" advTm="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88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9"/>
                </p:tgtEl>
              </p:cMediaNode>
            </p:audio>
          </p:childTnLst>
        </p:cTn>
      </p:par>
    </p:tnLst>
    <p:bldLst>
      <p:bldP spid="4" grpId="0" animBg="1"/>
      <p:bldP spid="167" grpId="0" animBg="1"/>
      <p:bldP spid="168" grpId="0" animBg="1"/>
      <p:bldP spid="170" grpId="0" animBg="1"/>
      <p:bldP spid="171" grpId="0" animBg="1"/>
      <p:bldP spid="172" grpId="0" animBg="1"/>
    </p:bldLst>
  </p:timing>
  <p:extLst>
    <p:ext uri="{E180D4A7-C9FB-4DFB-919C-405C955672EB}">
      <p14:showEvtLst xmlns:p14="http://schemas.microsoft.com/office/powerpoint/2010/main">
        <p14:playEvt time="2003" objId="199"/>
        <p14:stopEvt time="2925" objId="199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CF83B27-9CE3-4874-BEFD-36B3679AC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" y="114595"/>
            <a:ext cx="5801764" cy="304784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888C9AC-F297-4183-9ED1-34E4D051E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" y="114595"/>
            <a:ext cx="5801764" cy="30478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5016758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For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this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purpose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extracted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loads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statistical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NBA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data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from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  <a:hlinkClick r:id="rId5"/>
              </a:rPr>
              <a:t>www.basketball-reference.com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merged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desired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output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D56275-FD1B-4B97-BB09-A2DF11CD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" y="114635"/>
            <a:ext cx="5801764" cy="304784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2378BC8-E703-42AD-80F4-9D2C51874273}"/>
              </a:ext>
            </a:extLst>
          </p:cNvPr>
          <p:cNvSpPr/>
          <p:nvPr/>
        </p:nvSpPr>
        <p:spPr>
          <a:xfrm>
            <a:off x="2825567" y="5164751"/>
            <a:ext cx="1141228" cy="1521637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afik 9" descr="Dokument Silhouette">
            <a:extLst>
              <a:ext uri="{FF2B5EF4-FFF2-40B4-BE49-F238E27FC236}">
                <a16:creationId xmlns:a16="http://schemas.microsoft.com/office/drawing/2014/main" id="{0BEC1399-FE71-4C85-A8A0-E39E881B5F70}"/>
              </a:ext>
            </a:extLst>
          </p:cNvPr>
          <p:cNvGrpSpPr/>
          <p:nvPr/>
        </p:nvGrpSpPr>
        <p:grpSpPr>
          <a:xfrm>
            <a:off x="2825567" y="5164751"/>
            <a:ext cx="1141228" cy="1521637"/>
            <a:chOff x="5525385" y="4124087"/>
            <a:chExt cx="1141228" cy="1521637"/>
          </a:xfrm>
          <a:solidFill>
            <a:schemeClr val="bg1"/>
          </a:solidFill>
        </p:grpSpPr>
        <p:sp>
          <p:nvSpPr>
            <p:cNvPr id="6" name="Grafik 9" descr="Dokument Silhouette">
              <a:extLst>
                <a:ext uri="{FF2B5EF4-FFF2-40B4-BE49-F238E27FC236}">
                  <a16:creationId xmlns:a16="http://schemas.microsoft.com/office/drawing/2014/main" id="{48509B14-46FE-4CE0-B960-FD4F066A98B6}"/>
                </a:ext>
              </a:extLst>
            </p:cNvPr>
            <p:cNvSpPr/>
            <p:nvPr/>
          </p:nvSpPr>
          <p:spPr>
            <a:xfrm>
              <a:off x="5715590" y="4770783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Grafik 9" descr="Dokument Silhouette">
              <a:extLst>
                <a:ext uri="{FF2B5EF4-FFF2-40B4-BE49-F238E27FC236}">
                  <a16:creationId xmlns:a16="http://schemas.microsoft.com/office/drawing/2014/main" id="{59399778-7970-4EB4-A258-7A9DF7D1062B}"/>
                </a:ext>
              </a:extLst>
            </p:cNvPr>
            <p:cNvSpPr/>
            <p:nvPr/>
          </p:nvSpPr>
          <p:spPr>
            <a:xfrm>
              <a:off x="5715590" y="4618619"/>
              <a:ext cx="361388" cy="38040"/>
            </a:xfrm>
            <a:custGeom>
              <a:avLst/>
              <a:gdLst>
                <a:gd name="connsiteX0" fmla="*/ 0 w 361388"/>
                <a:gd name="connsiteY0" fmla="*/ 0 h 38040"/>
                <a:gd name="connsiteX1" fmla="*/ 361389 w 361388"/>
                <a:gd name="connsiteY1" fmla="*/ 0 h 38040"/>
                <a:gd name="connsiteX2" fmla="*/ 361389 w 361388"/>
                <a:gd name="connsiteY2" fmla="*/ 38041 h 38040"/>
                <a:gd name="connsiteX3" fmla="*/ 0 w 36138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388" h="38040">
                  <a:moveTo>
                    <a:pt x="0" y="0"/>
                  </a:moveTo>
                  <a:lnTo>
                    <a:pt x="361389" y="0"/>
                  </a:lnTo>
                  <a:lnTo>
                    <a:pt x="36138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" name="Grafik 9" descr="Dokument Silhouette">
              <a:extLst>
                <a:ext uri="{FF2B5EF4-FFF2-40B4-BE49-F238E27FC236}">
                  <a16:creationId xmlns:a16="http://schemas.microsoft.com/office/drawing/2014/main" id="{9E233958-41DA-492D-A942-F43D91A89E64}"/>
                </a:ext>
              </a:extLst>
            </p:cNvPr>
            <p:cNvSpPr/>
            <p:nvPr/>
          </p:nvSpPr>
          <p:spPr>
            <a:xfrm>
              <a:off x="5715590" y="4922947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Grafik 9" descr="Dokument Silhouette">
              <a:extLst>
                <a:ext uri="{FF2B5EF4-FFF2-40B4-BE49-F238E27FC236}">
                  <a16:creationId xmlns:a16="http://schemas.microsoft.com/office/drawing/2014/main" id="{B4A8EFAE-8E34-4E15-896F-857446F679DC}"/>
                </a:ext>
              </a:extLst>
            </p:cNvPr>
            <p:cNvSpPr/>
            <p:nvPr/>
          </p:nvSpPr>
          <p:spPr>
            <a:xfrm>
              <a:off x="5715590" y="5075111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Grafik 9" descr="Dokument Silhouette">
              <a:extLst>
                <a:ext uri="{FF2B5EF4-FFF2-40B4-BE49-F238E27FC236}">
                  <a16:creationId xmlns:a16="http://schemas.microsoft.com/office/drawing/2014/main" id="{41C9DFDD-10BF-4F83-BDDC-0BC9BFAA95FB}"/>
                </a:ext>
              </a:extLst>
            </p:cNvPr>
            <p:cNvSpPr/>
            <p:nvPr/>
          </p:nvSpPr>
          <p:spPr>
            <a:xfrm>
              <a:off x="5715590" y="5227274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Grafik 9" descr="Dokument Silhouette">
              <a:extLst>
                <a:ext uri="{FF2B5EF4-FFF2-40B4-BE49-F238E27FC236}">
                  <a16:creationId xmlns:a16="http://schemas.microsoft.com/office/drawing/2014/main" id="{D1D7C2FF-A67A-445F-ACDB-3BBB83F49D39}"/>
                </a:ext>
              </a:extLst>
            </p:cNvPr>
            <p:cNvSpPr/>
            <p:nvPr/>
          </p:nvSpPr>
          <p:spPr>
            <a:xfrm>
              <a:off x="5715590" y="5379438"/>
              <a:ext cx="760818" cy="38040"/>
            </a:xfrm>
            <a:custGeom>
              <a:avLst/>
              <a:gdLst>
                <a:gd name="connsiteX0" fmla="*/ 0 w 760818"/>
                <a:gd name="connsiteY0" fmla="*/ 0 h 38040"/>
                <a:gd name="connsiteX1" fmla="*/ 760819 w 760818"/>
                <a:gd name="connsiteY1" fmla="*/ 0 h 38040"/>
                <a:gd name="connsiteX2" fmla="*/ 760819 w 760818"/>
                <a:gd name="connsiteY2" fmla="*/ 38041 h 38040"/>
                <a:gd name="connsiteX3" fmla="*/ 0 w 760818"/>
                <a:gd name="connsiteY3" fmla="*/ 38041 h 3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18" h="38040">
                  <a:moveTo>
                    <a:pt x="0" y="0"/>
                  </a:moveTo>
                  <a:lnTo>
                    <a:pt x="760819" y="0"/>
                  </a:lnTo>
                  <a:lnTo>
                    <a:pt x="760819" y="38041"/>
                  </a:lnTo>
                  <a:lnTo>
                    <a:pt x="0" y="38041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Grafik 9" descr="Dokument Silhouette">
              <a:extLst>
                <a:ext uri="{FF2B5EF4-FFF2-40B4-BE49-F238E27FC236}">
                  <a16:creationId xmlns:a16="http://schemas.microsoft.com/office/drawing/2014/main" id="{F38F4365-38CD-4704-BDB1-5300664D9232}"/>
                </a:ext>
              </a:extLst>
            </p:cNvPr>
            <p:cNvSpPr/>
            <p:nvPr/>
          </p:nvSpPr>
          <p:spPr>
            <a:xfrm>
              <a:off x="5525385" y="4124087"/>
              <a:ext cx="1141228" cy="1521637"/>
            </a:xfrm>
            <a:custGeom>
              <a:avLst/>
              <a:gdLst>
                <a:gd name="connsiteX0" fmla="*/ 0 w 1141228"/>
                <a:gd name="connsiteY0" fmla="*/ 0 h 1521637"/>
                <a:gd name="connsiteX1" fmla="*/ 0 w 1141228"/>
                <a:gd name="connsiteY1" fmla="*/ 1521638 h 1521637"/>
                <a:gd name="connsiteX2" fmla="*/ 1141228 w 1141228"/>
                <a:gd name="connsiteY2" fmla="*/ 1521638 h 1521637"/>
                <a:gd name="connsiteX3" fmla="*/ 1141228 w 1141228"/>
                <a:gd name="connsiteY3" fmla="*/ 410576 h 1521637"/>
                <a:gd name="connsiteX4" fmla="*/ 730652 w 1141228"/>
                <a:gd name="connsiteY4" fmla="*/ 0 h 1521637"/>
                <a:gd name="connsiteX5" fmla="*/ 742122 w 1141228"/>
                <a:gd name="connsiteY5" fmla="*/ 65259 h 1521637"/>
                <a:gd name="connsiteX6" fmla="*/ 1075969 w 1141228"/>
                <a:gd name="connsiteY6" fmla="*/ 399107 h 1521637"/>
                <a:gd name="connsiteX7" fmla="*/ 1075967 w 1141228"/>
                <a:gd name="connsiteY7" fmla="*/ 399375 h 1521637"/>
                <a:gd name="connsiteX8" fmla="*/ 1075836 w 1141228"/>
                <a:gd name="connsiteY8" fmla="*/ 399430 h 1521637"/>
                <a:gd name="connsiteX9" fmla="*/ 741798 w 1141228"/>
                <a:gd name="connsiteY9" fmla="*/ 399430 h 1521637"/>
                <a:gd name="connsiteX10" fmla="*/ 741798 w 1141228"/>
                <a:gd name="connsiteY10" fmla="*/ 65392 h 1521637"/>
                <a:gd name="connsiteX11" fmla="*/ 741990 w 1141228"/>
                <a:gd name="connsiteY11" fmla="*/ 65204 h 1521637"/>
                <a:gd name="connsiteX12" fmla="*/ 742122 w 1141228"/>
                <a:gd name="connsiteY12" fmla="*/ 65259 h 1521637"/>
                <a:gd name="connsiteX13" fmla="*/ 38041 w 1141228"/>
                <a:gd name="connsiteY13" fmla="*/ 1483597 h 1521637"/>
                <a:gd name="connsiteX14" fmla="*/ 38041 w 1141228"/>
                <a:gd name="connsiteY14" fmla="*/ 38041 h 1521637"/>
                <a:gd name="connsiteX15" fmla="*/ 703757 w 1141228"/>
                <a:gd name="connsiteY15" fmla="*/ 38041 h 1521637"/>
                <a:gd name="connsiteX16" fmla="*/ 703757 w 1141228"/>
                <a:gd name="connsiteY16" fmla="*/ 437471 h 1521637"/>
                <a:gd name="connsiteX17" fmla="*/ 1103187 w 1141228"/>
                <a:gd name="connsiteY17" fmla="*/ 437471 h 1521637"/>
                <a:gd name="connsiteX18" fmla="*/ 1103187 w 1141228"/>
                <a:gd name="connsiteY18" fmla="*/ 1483597 h 152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1228" h="1521637">
                  <a:moveTo>
                    <a:pt x="0" y="0"/>
                  </a:moveTo>
                  <a:lnTo>
                    <a:pt x="0" y="1521638"/>
                  </a:lnTo>
                  <a:lnTo>
                    <a:pt x="1141228" y="1521638"/>
                  </a:lnTo>
                  <a:lnTo>
                    <a:pt x="1141228" y="410576"/>
                  </a:lnTo>
                  <a:lnTo>
                    <a:pt x="730652" y="0"/>
                  </a:lnTo>
                  <a:close/>
                  <a:moveTo>
                    <a:pt x="742122" y="65259"/>
                  </a:moveTo>
                  <a:lnTo>
                    <a:pt x="1075969" y="399107"/>
                  </a:lnTo>
                  <a:cubicBezTo>
                    <a:pt x="1076043" y="399181"/>
                    <a:pt x="1076041" y="399302"/>
                    <a:pt x="1075967" y="399375"/>
                  </a:cubicBezTo>
                  <a:cubicBezTo>
                    <a:pt x="1075931" y="399409"/>
                    <a:pt x="1075885" y="399430"/>
                    <a:pt x="1075836" y="399430"/>
                  </a:cubicBezTo>
                  <a:lnTo>
                    <a:pt x="741798" y="399430"/>
                  </a:lnTo>
                  <a:lnTo>
                    <a:pt x="741798" y="65392"/>
                  </a:lnTo>
                  <a:cubicBezTo>
                    <a:pt x="741800" y="65288"/>
                    <a:pt x="741886" y="65204"/>
                    <a:pt x="741990" y="65204"/>
                  </a:cubicBezTo>
                  <a:cubicBezTo>
                    <a:pt x="742040" y="65206"/>
                    <a:pt x="742087" y="65225"/>
                    <a:pt x="742122" y="65259"/>
                  </a:cubicBezTo>
                  <a:close/>
                  <a:moveTo>
                    <a:pt x="38041" y="1483597"/>
                  </a:moveTo>
                  <a:lnTo>
                    <a:pt x="38041" y="38041"/>
                  </a:lnTo>
                  <a:lnTo>
                    <a:pt x="703757" y="38041"/>
                  </a:lnTo>
                  <a:lnTo>
                    <a:pt x="703757" y="437471"/>
                  </a:lnTo>
                  <a:lnTo>
                    <a:pt x="1103187" y="437471"/>
                  </a:lnTo>
                  <a:lnTo>
                    <a:pt x="1103187" y="1483597"/>
                  </a:lnTo>
                  <a:close/>
                </a:path>
              </a:pathLst>
            </a:custGeom>
            <a:solidFill>
              <a:schemeClr val="bg1"/>
            </a:solidFill>
            <a:ln w="189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" name="Grafik 13" descr="Filter mit einfarbiger Füllung">
            <a:extLst>
              <a:ext uri="{FF2B5EF4-FFF2-40B4-BE49-F238E27FC236}">
                <a16:creationId xmlns:a16="http://schemas.microsoft.com/office/drawing/2014/main" id="{334DA4C0-5985-41E5-8BD0-166BA41BE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5999" y="3228980"/>
            <a:ext cx="3180365" cy="2023228"/>
          </a:xfrm>
          <a:prstGeom prst="rect">
            <a:avLst/>
          </a:prstGeom>
        </p:spPr>
      </p:pic>
      <p:pic>
        <p:nvPicPr>
          <p:cNvPr id="19" name="co_cartoon_ascend_knocks_wood_delicate_tip_toes_002_022">
            <a:hlinkClick r:id="" action="ppaction://media"/>
            <a:extLst>
              <a:ext uri="{FF2B5EF4-FFF2-40B4-BE49-F238E27FC236}">
                <a16:creationId xmlns:a16="http://schemas.microsoft.com/office/drawing/2014/main" id="{15C4A638-C830-4156-8A16-657BE2585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93157" y="-501815"/>
            <a:ext cx="487363" cy="487363"/>
          </a:xfrm>
          <a:prstGeom prst="rect">
            <a:avLst/>
          </a:prstGeom>
        </p:spPr>
      </p:pic>
      <p:pic>
        <p:nvPicPr>
          <p:cNvPr id="20" name="co_cartoon_ascend_knocks_wood_delicate_tip_toes_002_022">
            <a:hlinkClick r:id="" action="ppaction://media"/>
            <a:extLst>
              <a:ext uri="{FF2B5EF4-FFF2-40B4-BE49-F238E27FC236}">
                <a16:creationId xmlns:a16="http://schemas.microsoft.com/office/drawing/2014/main" id="{F2AC626E-EB5C-4567-AE78-C07D8B392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99001" y="-463567"/>
            <a:ext cx="487363" cy="487363"/>
          </a:xfrm>
          <a:prstGeom prst="rect">
            <a:avLst/>
          </a:prstGeom>
        </p:spPr>
      </p:pic>
      <p:pic>
        <p:nvPicPr>
          <p:cNvPr id="21" name="co_cartoon_ascend_knocks_wood_delicate_tip_toes_002_022">
            <a:hlinkClick r:id="" action="ppaction://media"/>
            <a:extLst>
              <a:ext uri="{FF2B5EF4-FFF2-40B4-BE49-F238E27FC236}">
                <a16:creationId xmlns:a16="http://schemas.microsoft.com/office/drawing/2014/main" id="{27E93323-B201-44F3-94E9-EFB681C7B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4119" y="-5018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8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"/>
    </mc:Choice>
    <mc:Fallback>
      <p:transition spd="slow" advTm="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4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74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4" objId="19"/>
        <p14:stopEvt time="1763" objId="19"/>
        <p14:playEvt time="2514" objId="20"/>
        <p14:stopEvt time="3295" objId="20"/>
        <p14:playEvt time="4013" objId="21"/>
        <p14:stopEvt time="4794" objId="21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1938992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Also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twitter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data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needed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treated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pic>
        <p:nvPicPr>
          <p:cNvPr id="6" name="Grafik 5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A883689A-0A13-4484-8B27-5B8FCB48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0" y="1865373"/>
            <a:ext cx="3471679" cy="28224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5F280-F466-4572-A0F1-E7A8E4EB8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95" y="1438275"/>
            <a:ext cx="1662517" cy="1310617"/>
          </a:xfrm>
          <a:prstGeom prst="rect">
            <a:avLst/>
          </a:prstGeom>
        </p:spPr>
      </p:pic>
      <p:pic>
        <p:nvPicPr>
          <p:cNvPr id="9" name="zapsplat_cartoon_impact_or_bounce_001_51791">
            <a:hlinkClick r:id="" action="ppaction://media"/>
            <a:extLst>
              <a:ext uri="{FF2B5EF4-FFF2-40B4-BE49-F238E27FC236}">
                <a16:creationId xmlns:a16="http://schemas.microsoft.com/office/drawing/2014/main" id="{A2980EA0-DC05-406A-8A16-9F80E4D82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9757" y="-5006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1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5"/>
    </mc:Choice>
    <mc:Fallback>
      <p:transition spd="slow" advTm="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765" objId="9"/>
        <p14:stopEvt time="1497" objId="9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374DFD-AE0A-4D4D-8D37-5807360C3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32" y="4447578"/>
            <a:ext cx="4433888" cy="213232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F52CDE5-0BAA-44B3-9C81-CC98586258C2}"/>
              </a:ext>
            </a:extLst>
          </p:cNvPr>
          <p:cNvSpPr/>
          <p:nvPr/>
        </p:nvSpPr>
        <p:spPr>
          <a:xfrm>
            <a:off x="3431383" y="2645769"/>
            <a:ext cx="1098866" cy="1098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4" name="Picture 2" descr="Processing Icon 2746228">
            <a:extLst>
              <a:ext uri="{FF2B5EF4-FFF2-40B4-BE49-F238E27FC236}">
                <a16:creationId xmlns:a16="http://schemas.microsoft.com/office/drawing/2014/main" id="{EB93EE28-903A-483A-A8C0-44CDC3BB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82" y="2645769"/>
            <a:ext cx="1098866" cy="10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632417C-FEA1-4E9F-B689-AB3E6BD30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95" y="2196784"/>
            <a:ext cx="4433888" cy="21323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B5610C5-C6FA-48C5-A746-DDF559972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95" y="2196784"/>
            <a:ext cx="4433888" cy="213232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3F1D84-67D5-40FC-A6C8-A85A9665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95" y="2196784"/>
            <a:ext cx="4433888" cy="21323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28E6A45-C711-4611-B2BF-E4596EBA4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13" y="214313"/>
            <a:ext cx="4433888" cy="21323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88491FD-0273-4A27-8F40-0EFC85B5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13" y="187410"/>
            <a:ext cx="4433888" cy="2132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39EF31E-5305-4FFE-B097-8FDE09256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13" y="194990"/>
            <a:ext cx="4433888" cy="2132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6DED2D-F153-4BF8-99BD-5C0619127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13" y="214313"/>
            <a:ext cx="4433888" cy="213232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5632311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Therefore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preprocessed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obtained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from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Twitter API,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make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them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machine-readable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remove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irrelevant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content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A538C-6BC1-454F-AA1A-72E6ED6E6470}"/>
              </a:ext>
            </a:extLst>
          </p:cNvPr>
          <p:cNvSpPr txBox="1"/>
          <p:nvPr/>
        </p:nvSpPr>
        <p:spPr>
          <a:xfrm>
            <a:off x="1721644" y="2346641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Raw </a:t>
            </a:r>
            <a:r>
              <a:rPr lang="de-DE" b="1" dirty="0" err="1"/>
              <a:t>data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A85D634-6B6A-454B-BDB3-ED8217177E44}"/>
              </a:ext>
            </a:extLst>
          </p:cNvPr>
          <p:cNvSpPr txBox="1"/>
          <p:nvPr/>
        </p:nvSpPr>
        <p:spPr>
          <a:xfrm>
            <a:off x="3431382" y="4070666"/>
            <a:ext cx="228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Preprocessed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endParaRPr lang="de-DE" b="1" dirty="0"/>
          </a:p>
        </p:txBody>
      </p:sp>
      <p:pic>
        <p:nvPicPr>
          <p:cNvPr id="25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B3AB3F86-7722-4881-9C82-2490145EB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517" y="-792163"/>
            <a:ext cx="487363" cy="487363"/>
          </a:xfrm>
          <a:prstGeom prst="rect">
            <a:avLst/>
          </a:prstGeom>
        </p:spPr>
      </p:pic>
      <p:pic>
        <p:nvPicPr>
          <p:cNvPr id="27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61E06162-D770-4790-A5D7-7283E9AF6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6917" y="-639763"/>
            <a:ext cx="487363" cy="487363"/>
          </a:xfrm>
          <a:prstGeom prst="rect">
            <a:avLst/>
          </a:prstGeom>
        </p:spPr>
      </p:pic>
      <p:pic>
        <p:nvPicPr>
          <p:cNvPr id="28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D51CA2C4-A41B-4F2C-88B9-EF7D79A25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931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9"/>
    </mc:Choice>
    <mc:Fallback>
      <p:transition spd="slow" advTm="7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C 0.022 0.01227 0.07109 0.03774 0.08476 0.05487 C 0.09779 0.0632 0.11172 0.08982 0.12161 0.10672 C 0.13151 0.12524 0.12851 0.14306 0.13659 0.16713 C 0.1401 0.23311 0.14544 0.23774 0.14583 0.27894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139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C 0.01393 0.00949 0.01524 0.02523 0.02031 0.07338 C 0.02357 0.14421 0.02331 0.12199 0.02604 0.16528 C 0.02761 0.20347 0.02852 0.17986 0.02865 0.25463 C 0.02813 0.2963 0.02995 0.26366 0.03125 0.32893 " pathEditMode="relative" rAng="0" ptsTypes="AAAAA">
                                      <p:cBhvr>
                                        <p:cTn id="2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643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C 0.022 0.01226 0.07109 0.03773 0.08476 0.05486 C 0.09779 0.06319 0.11172 0.08981 0.12161 0.10671 C 0.13151 0.12523 0.12851 0.14305 0.13659 0.16713 C 0.1401 0.2331 0.14544 0.23773 0.14583 0.27893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1393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C 0.01393 0.0095 0.01523 0.02524 0.02031 0.07338 C 0.02357 0.14422 0.02331 0.122 0.02604 0.16528 C 0.0276 0.20348 0.02852 0.17987 0.02865 0.25463 C 0.02813 0.2963 0.02995 0.26366 0.03125 0.32894 " pathEditMode="relative" rAng="0" ptsTypes="AAAAA">
                                      <p:cBhvr>
                                        <p:cTn id="4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643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C 0.022 0.01227 0.07109 0.03773 0.08476 0.05486 C 0.09779 0.06319 0.11172 0.08981 0.12161 0.10671 C 0.13151 0.12523 0.12851 0.14305 0.13659 0.16713 C 0.1401 0.2331 0.14544 0.23773 0.14583 0.27893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1393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6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C 0.01393 0.0095 0.01523 0.02524 0.02031 0.07338 C 0.02357 0.14422 0.02331 0.122 0.02604 0.16528 C 0.0276 0.20348 0.02852 0.17987 0.02865 0.25463 C 0.02813 0.2963 0.02995 0.26366 0.03125 0.32894 " pathEditMode="relative" rAng="0" ptsTypes="AAAAA">
                                      <p:cBhvr>
                                        <p:cTn id="5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51515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51515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513" objId="25"/>
        <p14:stopEvt time="1528" objId="25"/>
        <p14:playEvt time="2511" objId="27"/>
        <p14:stopEvt time="3526" objId="27"/>
        <p14:playEvt time="4509" objId="28"/>
        <p14:stopEvt time="5524" objId="28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5016758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ran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several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sentiment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analyses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over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preprocessed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twitter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data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receive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attitudes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each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post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01C66B9-F2E1-4EE1-B354-E97919D2A14D}"/>
              </a:ext>
            </a:extLst>
          </p:cNvPr>
          <p:cNvSpPr txBox="1"/>
          <p:nvPr/>
        </p:nvSpPr>
        <p:spPr>
          <a:xfrm>
            <a:off x="507261" y="1304925"/>
            <a:ext cx="96372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800" dirty="0" err="1"/>
              <a:t>bing</a:t>
            </a:r>
            <a:endParaRPr lang="de-DE" sz="2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DB929A-3076-4632-B398-80431357DF13}"/>
              </a:ext>
            </a:extLst>
          </p:cNvPr>
          <p:cNvSpPr txBox="1"/>
          <p:nvPr/>
        </p:nvSpPr>
        <p:spPr>
          <a:xfrm>
            <a:off x="2104553" y="2482939"/>
            <a:ext cx="1462260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800" dirty="0" err="1"/>
              <a:t>syuzhet</a:t>
            </a:r>
            <a:endParaRPr lang="de-DE" sz="2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590250-71C1-411A-925F-3AE161703238}"/>
              </a:ext>
            </a:extLst>
          </p:cNvPr>
          <p:cNvSpPr txBox="1"/>
          <p:nvPr/>
        </p:nvSpPr>
        <p:spPr>
          <a:xfrm>
            <a:off x="3813310" y="1120259"/>
            <a:ext cx="2635658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800" dirty="0"/>
              <a:t>Jockers-</a:t>
            </a:r>
            <a:r>
              <a:rPr lang="de-DE" sz="2800" dirty="0" err="1"/>
              <a:t>Rinker</a:t>
            </a:r>
            <a:endParaRPr lang="de-DE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1C3D12-EF58-438C-9847-2B80F97BC8BE}"/>
              </a:ext>
            </a:extLst>
          </p:cNvPr>
          <p:cNvSpPr txBox="1"/>
          <p:nvPr/>
        </p:nvSpPr>
        <p:spPr>
          <a:xfrm>
            <a:off x="4410337" y="3073489"/>
            <a:ext cx="960519" cy="5232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800" dirty="0"/>
              <a:t>NRC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AE93E6-05EE-45E1-A440-1F734A9F1BA2}"/>
              </a:ext>
            </a:extLst>
          </p:cNvPr>
          <p:cNvSpPr txBox="1"/>
          <p:nvPr/>
        </p:nvSpPr>
        <p:spPr>
          <a:xfrm>
            <a:off x="507261" y="4210050"/>
            <a:ext cx="108555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400" dirty="0"/>
              <a:t>AFINN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D642C0-5AE5-4770-B664-4B1D2B66CD45}"/>
              </a:ext>
            </a:extLst>
          </p:cNvPr>
          <p:cNvSpPr txBox="1"/>
          <p:nvPr/>
        </p:nvSpPr>
        <p:spPr>
          <a:xfrm>
            <a:off x="2975459" y="4752975"/>
            <a:ext cx="3267241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sz="2400" dirty="0"/>
              <a:t>Novak </a:t>
            </a:r>
            <a:r>
              <a:rPr lang="de-DE" sz="2400" dirty="0" err="1"/>
              <a:t>emoji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endParaRPr lang="de-DE" sz="2400" dirty="0"/>
          </a:p>
        </p:txBody>
      </p:sp>
      <p:pic>
        <p:nvPicPr>
          <p:cNvPr id="9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26D1E702-0D1A-4F2D-B424-F23B7B4CB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992" y="-487363"/>
            <a:ext cx="487363" cy="487363"/>
          </a:xfrm>
          <a:prstGeom prst="rect">
            <a:avLst/>
          </a:prstGeom>
        </p:spPr>
      </p:pic>
      <p:pic>
        <p:nvPicPr>
          <p:cNvPr id="10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0749649A-9541-471B-A9FE-411383AC4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1581" y="-487364"/>
            <a:ext cx="487363" cy="487363"/>
          </a:xfrm>
          <a:prstGeom prst="rect">
            <a:avLst/>
          </a:prstGeom>
        </p:spPr>
      </p:pic>
      <p:pic>
        <p:nvPicPr>
          <p:cNvPr id="11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616DB7D8-C51F-417A-9E3E-9189AF38B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2170" y="-493391"/>
            <a:ext cx="487363" cy="487363"/>
          </a:xfrm>
          <a:prstGeom prst="rect">
            <a:avLst/>
          </a:prstGeom>
        </p:spPr>
      </p:pic>
      <p:pic>
        <p:nvPicPr>
          <p:cNvPr id="12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0EC788F8-3A16-4EB0-AA2E-740F4392F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2759" y="-523370"/>
            <a:ext cx="487363" cy="487363"/>
          </a:xfrm>
          <a:prstGeom prst="rect">
            <a:avLst/>
          </a:prstGeom>
        </p:spPr>
      </p:pic>
      <p:pic>
        <p:nvPicPr>
          <p:cNvPr id="13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1AA00444-6C61-4A84-A602-71A64244A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5337" y="-493392"/>
            <a:ext cx="487363" cy="487363"/>
          </a:xfrm>
          <a:prstGeom prst="rect">
            <a:avLst/>
          </a:prstGeom>
        </p:spPr>
      </p:pic>
      <p:pic>
        <p:nvPicPr>
          <p:cNvPr id="14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C3723F42-3CAE-407A-B2A6-A45AD5422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7915" y="-5109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3"/>
    </mc:Choice>
    <mc:Fallback>
      <p:transition spd="slow" advTm="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18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86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4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22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9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6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  <p:extLst>
    <p:ext uri="{E180D4A7-C9FB-4DFB-919C-405C955672EB}">
      <p14:showEvtLst xmlns:p14="http://schemas.microsoft.com/office/powerpoint/2010/main">
        <p14:playEvt time="1267" objId="9"/>
        <p14:stopEvt time="1449" objId="9"/>
        <p14:playEvt time="1936" objId="10"/>
        <p14:stopEvt time="2120" objId="10"/>
        <p14:playEvt time="2600" objId="11"/>
        <p14:stopEvt time="2790" objId="11"/>
        <p14:playEvt time="3265" objId="12"/>
        <p14:stopEvt time="3450" objId="12"/>
        <p14:playEvt time="3932" objId="13"/>
        <p14:stopEvt time="4120" objId="13"/>
        <p14:playEvt time="4599" objId="14"/>
        <p14:stopEvt time="4790" objId="1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311026"/>
            <a:ext cx="3949607" cy="6247864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These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analyzers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created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for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each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single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game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day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player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score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attitude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that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expresses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whether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transport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mainly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positive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negative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emotions</a:t>
            </a:r>
            <a:endParaRPr lang="de-DE" sz="4000" dirty="0"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737E3D-DA0A-4EE9-82CD-4AE05B8A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" y="1799049"/>
            <a:ext cx="6473381" cy="20966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1936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7"/>
    </mc:Choice>
    <mc:Fallback>
      <p:transition spd="slow" advTm="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3170099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Now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finally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able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make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analyses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these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datasets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!</a:t>
            </a:r>
          </a:p>
        </p:txBody>
      </p:sp>
      <p:pic>
        <p:nvPicPr>
          <p:cNvPr id="3" name="Grafik 2" descr="Statistiken mit einfarbiger Füllung">
            <a:extLst>
              <a:ext uri="{FF2B5EF4-FFF2-40B4-BE49-F238E27FC236}">
                <a16:creationId xmlns:a16="http://schemas.microsoft.com/office/drawing/2014/main" id="{209E861E-40C6-4DEE-B23D-4B2403D7A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6774" y="4705350"/>
            <a:ext cx="1569225" cy="1569225"/>
          </a:xfrm>
          <a:prstGeom prst="rect">
            <a:avLst/>
          </a:prstGeom>
        </p:spPr>
      </p:pic>
      <p:pic>
        <p:nvPicPr>
          <p:cNvPr id="6" name="Grafik 5" descr="Streudiagramm mit einfarbiger Füllung">
            <a:extLst>
              <a:ext uri="{FF2B5EF4-FFF2-40B4-BE49-F238E27FC236}">
                <a16:creationId xmlns:a16="http://schemas.microsoft.com/office/drawing/2014/main" id="{CFEE926D-C551-43ED-ABD1-EFEED7045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536" y="4705349"/>
            <a:ext cx="1569225" cy="1569225"/>
          </a:xfrm>
          <a:prstGeom prst="rect">
            <a:avLst/>
          </a:prstGeom>
        </p:spPr>
      </p:pic>
      <p:pic>
        <p:nvPicPr>
          <p:cNvPr id="8" name="Grafik 7" descr="Normalverteilung mit einfarbiger Füllung">
            <a:extLst>
              <a:ext uri="{FF2B5EF4-FFF2-40B4-BE49-F238E27FC236}">
                <a16:creationId xmlns:a16="http://schemas.microsoft.com/office/drawing/2014/main" id="{11450FC2-CD06-49DB-B1FE-402722F544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0655" y="4705348"/>
            <a:ext cx="1569225" cy="1569225"/>
          </a:xfrm>
          <a:prstGeom prst="rect">
            <a:avLst/>
          </a:prstGeom>
        </p:spPr>
      </p:pic>
      <p:pic>
        <p:nvPicPr>
          <p:cNvPr id="11" name="Picture 2" descr="Processing Icon 2746228">
            <a:extLst>
              <a:ext uri="{FF2B5EF4-FFF2-40B4-BE49-F238E27FC236}">
                <a16:creationId xmlns:a16="http://schemas.microsoft.com/office/drawing/2014/main" id="{3D88EB87-5F5B-48F5-BBC1-49D7D4C9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58" y="2744391"/>
            <a:ext cx="1369218" cy="13692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5825046-2FA2-4272-B2AE-C67FB475D9F4}"/>
              </a:ext>
            </a:extLst>
          </p:cNvPr>
          <p:cNvCxnSpPr/>
          <p:nvPr/>
        </p:nvCxnSpPr>
        <p:spPr>
          <a:xfrm>
            <a:off x="3505200" y="4276725"/>
            <a:ext cx="0" cy="55245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30A7487-9FF5-47E4-8882-CAE21FA5D4C4}"/>
              </a:ext>
            </a:extLst>
          </p:cNvPr>
          <p:cNvCxnSpPr>
            <a:cxnSpLocks/>
          </p:cNvCxnSpPr>
          <p:nvPr/>
        </p:nvCxnSpPr>
        <p:spPr>
          <a:xfrm flipH="1">
            <a:off x="1809750" y="4276725"/>
            <a:ext cx="800100" cy="63817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94D4E97-A566-410E-BEB8-42A613B209DD}"/>
              </a:ext>
            </a:extLst>
          </p:cNvPr>
          <p:cNvCxnSpPr>
            <a:cxnSpLocks/>
          </p:cNvCxnSpPr>
          <p:nvPr/>
        </p:nvCxnSpPr>
        <p:spPr>
          <a:xfrm>
            <a:off x="4420685" y="4276724"/>
            <a:ext cx="800100" cy="638175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7FE80AF-DF11-414F-9AD1-EF1E7805FC37}"/>
              </a:ext>
            </a:extLst>
          </p:cNvPr>
          <p:cNvCxnSpPr>
            <a:cxnSpLocks/>
          </p:cNvCxnSpPr>
          <p:nvPr/>
        </p:nvCxnSpPr>
        <p:spPr>
          <a:xfrm>
            <a:off x="1809750" y="1977037"/>
            <a:ext cx="800100" cy="638175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CAD9030-6549-47D7-9156-91E4A0D4D161}"/>
              </a:ext>
            </a:extLst>
          </p:cNvPr>
          <p:cNvCxnSpPr>
            <a:cxnSpLocks/>
          </p:cNvCxnSpPr>
          <p:nvPr/>
        </p:nvCxnSpPr>
        <p:spPr>
          <a:xfrm flipH="1">
            <a:off x="4362969" y="1977037"/>
            <a:ext cx="800100" cy="638175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00C971FF-8279-4D08-B4F0-23C58C9E0D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9496" y="608990"/>
            <a:ext cx="1368047" cy="1368047"/>
          </a:xfrm>
          <a:prstGeom prst="rect">
            <a:avLst/>
          </a:prstGeom>
        </p:spPr>
      </p:pic>
      <p:pic>
        <p:nvPicPr>
          <p:cNvPr id="23" name="Grafik 22" descr="Datenbank mit einfarbiger Füllung">
            <a:extLst>
              <a:ext uri="{FF2B5EF4-FFF2-40B4-BE49-F238E27FC236}">
                <a16:creationId xmlns:a16="http://schemas.microsoft.com/office/drawing/2014/main" id="{8E50F2EC-05E2-486D-AEE2-7C13B40E1A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85201" y="608990"/>
            <a:ext cx="1368047" cy="136804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90FD66D-588A-4F34-9C8B-354696795B0B}"/>
              </a:ext>
            </a:extLst>
          </p:cNvPr>
          <p:cNvSpPr txBox="1"/>
          <p:nvPr/>
        </p:nvSpPr>
        <p:spPr>
          <a:xfrm>
            <a:off x="494444" y="377971"/>
            <a:ext cx="145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Player </a:t>
            </a:r>
            <a:r>
              <a:rPr lang="de-DE" b="1" dirty="0" err="1"/>
              <a:t>data</a:t>
            </a:r>
            <a:endParaRPr lang="de-DE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E10B360-F414-4316-A079-224173B0EE83}"/>
              </a:ext>
            </a:extLst>
          </p:cNvPr>
          <p:cNvSpPr txBox="1"/>
          <p:nvPr/>
        </p:nvSpPr>
        <p:spPr>
          <a:xfrm>
            <a:off x="4677317" y="377971"/>
            <a:ext cx="21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Twitter </a:t>
            </a:r>
            <a:r>
              <a:rPr lang="de-DE" b="1" dirty="0" err="1"/>
              <a:t>sentiments</a:t>
            </a:r>
            <a:endParaRPr lang="de-DE" b="1" dirty="0"/>
          </a:p>
        </p:txBody>
      </p:sp>
      <p:pic>
        <p:nvPicPr>
          <p:cNvPr id="2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AAE9F25C-344D-4EC6-B344-3A6F985C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486973" y="-487363"/>
            <a:ext cx="487363" cy="487363"/>
          </a:xfrm>
          <a:prstGeom prst="rect">
            <a:avLst/>
          </a:prstGeom>
        </p:spPr>
      </p:pic>
      <p:pic>
        <p:nvPicPr>
          <p:cNvPr id="17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973C39A5-0C19-4BFB-A6FA-5BE4D93CB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809750" y="-480577"/>
            <a:ext cx="487363" cy="487363"/>
          </a:xfrm>
          <a:prstGeom prst="rect">
            <a:avLst/>
          </a:prstGeom>
        </p:spPr>
      </p:pic>
      <p:pic>
        <p:nvPicPr>
          <p:cNvPr id="21" name="zapsplat_multimedia_button_click_007_53868">
            <a:hlinkClick r:id="" action="ppaction://media"/>
            <a:extLst>
              <a:ext uri="{FF2B5EF4-FFF2-40B4-BE49-F238E27FC236}">
                <a16:creationId xmlns:a16="http://schemas.microsoft.com/office/drawing/2014/main" id="{60A89B51-EBED-4399-A707-321D6B016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64196" y="-480577"/>
            <a:ext cx="487363" cy="487363"/>
          </a:xfrm>
          <a:prstGeom prst="rect">
            <a:avLst/>
          </a:prstGeom>
        </p:spPr>
      </p:pic>
      <p:pic>
        <p:nvPicPr>
          <p:cNvPr id="5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7894FC3C-0B1A-429B-994A-E11FD19882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35599" y="-503886"/>
            <a:ext cx="487363" cy="487363"/>
          </a:xfrm>
          <a:prstGeom prst="rect">
            <a:avLst/>
          </a:prstGeom>
        </p:spPr>
      </p:pic>
      <p:pic>
        <p:nvPicPr>
          <p:cNvPr id="24" name="zapsplat_multimedia_button_click_003_68775">
            <a:hlinkClick r:id="" action="ppaction://media"/>
            <a:extLst>
              <a:ext uri="{FF2B5EF4-FFF2-40B4-BE49-F238E27FC236}">
                <a16:creationId xmlns:a16="http://schemas.microsoft.com/office/drawing/2014/main" id="{ED22EC96-3A84-4D96-92BE-76740DE780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25542" y="-526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"/>
    </mc:Choice>
    <mc:Fallback>
      <p:transition spd="slow" advTm="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4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6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6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4" grpId="0" animBg="1"/>
      <p:bldP spid="25" grpId="0"/>
      <p:bldP spid="26" grpId="0"/>
    </p:bldLst>
  </p:timing>
  <p:extLst>
    <p:ext uri="{E180D4A7-C9FB-4DFB-919C-405C955672EB}">
      <p14:showEvtLst xmlns:p14="http://schemas.microsoft.com/office/powerpoint/2010/main">
        <p14:playEvt time="1002" objId="24"/>
        <p14:stopEvt time="1180" objId="24"/>
        <p14:playEvt time="1752" objId="5"/>
        <p14:stopEvt time="1930" objId="5"/>
        <p14:playEvt time="2752" objId="2"/>
        <p14:stopEvt time="2946" objId="2"/>
        <p14:playEvt time="3503" objId="17"/>
        <p14:stopEvt time="3693" objId="17"/>
        <p14:playEvt time="4253" objId="21"/>
        <p14:stopEvt time="4442" objId="21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8" y="711076"/>
            <a:ext cx="4384271" cy="923330"/>
          </a:xfrm>
          <a:prstGeom prst="rect">
            <a:avLst/>
          </a:prstGeom>
          <a:solidFill>
            <a:srgbClr val="63637D">
              <a:alpha val="9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This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Stephen!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4EE5AE-9CAD-49C6-ADB7-4B02EB29EC91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F9BA8F-AF90-42DA-89C6-678BACEDE092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7ACD885-0B2B-4312-ACF6-1AE453747E56}"/>
              </a:ext>
            </a:extLst>
          </p:cNvPr>
          <p:cNvSpPr/>
          <p:nvPr/>
        </p:nvSpPr>
        <p:spPr>
          <a:xfrm rot="865366">
            <a:off x="2545934" y="3013305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0369703-BD02-4F9C-87A8-178631374FDF}"/>
              </a:ext>
            </a:extLst>
          </p:cNvPr>
          <p:cNvSpPr/>
          <p:nvPr/>
        </p:nvSpPr>
        <p:spPr>
          <a:xfrm rot="3877785">
            <a:off x="3773934" y="342493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36BDA44-9C79-40C6-83EF-D9E12FF0D208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D5E75A-4D23-4F12-A563-6C6D9FF485DB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7765FB4-656B-40DD-B61E-2C84F5909D5E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61E0A15-916D-446A-A8D5-18AEAC2E1582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61659EBB-451F-407C-8434-C7BD31A7D2C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B9C006B-09EA-44F8-B488-503F32256478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A0574E4-CED3-4F43-A06B-D5954003B687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E67A85D-D38A-4700-BACB-49864FDB3ED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4B8C583-CA45-4FC9-AAD6-7037DC22B4B3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C452F902-B456-49D8-BD1E-1B6A04BDA3BA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110A347-8098-4A88-9731-AD3344416DB9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14D843-B1A7-41CF-BD3A-0661908A7051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F22646-3294-4BBE-BA52-95C9506D4B7A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742675C-516B-48E9-8443-A512FB26280C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B92C526-E68D-4C17-93FD-09CDE1B4BEAF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2ADA5DC-9833-4F58-B3F0-5E38ADFCB870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5FA4260-72FA-4C69-87C0-D91CB86C69F7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3F5A6EA-35C8-4FE7-AA58-86F40ABC077A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92F873D-13EA-4BB3-80C4-77E0BCEFFAF9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E1FF9-9C23-4344-AC1E-BBA722A7E94B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40CD40C-83A2-4123-919B-5B7347E12534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74EEB26-7EBF-4F90-8F1A-78A9F0995180}"/>
              </a:ext>
            </a:extLst>
          </p:cNvPr>
          <p:cNvGrpSpPr/>
          <p:nvPr/>
        </p:nvGrpSpPr>
        <p:grpSpPr>
          <a:xfrm rot="21239307">
            <a:off x="3435874" y="2327266"/>
            <a:ext cx="481085" cy="289219"/>
            <a:chOff x="2984238" y="4298362"/>
            <a:chExt cx="862400" cy="578438"/>
          </a:xfrm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F4D68FDB-1578-44FD-89FF-B6284A95B666}"/>
                </a:ext>
              </a:extLst>
            </p:cNvPr>
            <p:cNvSpPr/>
            <p:nvPr/>
          </p:nvSpPr>
          <p:spPr>
            <a:xfrm>
              <a:off x="2984238" y="4298362"/>
              <a:ext cx="862400" cy="578438"/>
            </a:xfrm>
            <a:custGeom>
              <a:avLst/>
              <a:gdLst>
                <a:gd name="connsiteX0" fmla="*/ 28001 w 862400"/>
                <a:gd name="connsiteY0" fmla="*/ 0 h 578438"/>
                <a:gd name="connsiteX1" fmla="*/ 862400 w 862400"/>
                <a:gd name="connsiteY1" fmla="*/ 218412 h 578438"/>
                <a:gd name="connsiteX2" fmla="*/ 860745 w 862400"/>
                <a:gd name="connsiteY2" fmla="*/ 234675 h 578438"/>
                <a:gd name="connsiteX3" fmla="*/ 434789 w 862400"/>
                <a:gd name="connsiteY3" fmla="*/ 578438 h 578438"/>
                <a:gd name="connsiteX4" fmla="*/ 0 w 862400"/>
                <a:gd name="connsiteY4" fmla="*/ 147908 h 578438"/>
                <a:gd name="connsiteX5" fmla="*/ 8834 w 862400"/>
                <a:gd name="connsiteY5" fmla="*/ 61141 h 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400" h="578438">
                  <a:moveTo>
                    <a:pt x="28001" y="0"/>
                  </a:moveTo>
                  <a:lnTo>
                    <a:pt x="862400" y="218412"/>
                  </a:lnTo>
                  <a:lnTo>
                    <a:pt x="860745" y="234675"/>
                  </a:lnTo>
                  <a:cubicBezTo>
                    <a:pt x="820202" y="430860"/>
                    <a:pt x="644900" y="578438"/>
                    <a:pt x="434789" y="578438"/>
                  </a:cubicBezTo>
                  <a:cubicBezTo>
                    <a:pt x="194662" y="578438"/>
                    <a:pt x="0" y="385683"/>
                    <a:pt x="0" y="147908"/>
                  </a:cubicBezTo>
                  <a:cubicBezTo>
                    <a:pt x="0" y="118186"/>
                    <a:pt x="3042" y="89168"/>
                    <a:pt x="8834" y="61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85E1760A-2EA4-4B3D-AA0C-057B699EF229}"/>
                </a:ext>
              </a:extLst>
            </p:cNvPr>
            <p:cNvSpPr/>
            <p:nvPr/>
          </p:nvSpPr>
          <p:spPr>
            <a:xfrm>
              <a:off x="3067000" y="4605850"/>
              <a:ext cx="582806" cy="270950"/>
            </a:xfrm>
            <a:custGeom>
              <a:avLst/>
              <a:gdLst>
                <a:gd name="connsiteX0" fmla="*/ 236091 w 582806"/>
                <a:gd name="connsiteY0" fmla="*/ 0 h 270950"/>
                <a:gd name="connsiteX1" fmla="*/ 558852 w 582806"/>
                <a:gd name="connsiteY1" fmla="*/ 167387 h 270950"/>
                <a:gd name="connsiteX2" fmla="*/ 582806 w 582806"/>
                <a:gd name="connsiteY2" fmla="*/ 210433 h 270950"/>
                <a:gd name="connsiteX3" fmla="*/ 577738 w 582806"/>
                <a:gd name="connsiteY3" fmla="*/ 213910 h 270950"/>
                <a:gd name="connsiteX4" fmla="*/ 361319 w 582806"/>
                <a:gd name="connsiteY4" fmla="*/ 270950 h 270950"/>
                <a:gd name="connsiteX5" fmla="*/ 785 w 582806"/>
                <a:gd name="connsiteY5" fmla="*/ 81134 h 270950"/>
                <a:gd name="connsiteX6" fmla="*/ 0 w 582806"/>
                <a:gd name="connsiteY6" fmla="*/ 79700 h 270950"/>
                <a:gd name="connsiteX7" fmla="*/ 18466 w 582806"/>
                <a:gd name="connsiteY7" fmla="*/ 64840 h 270950"/>
                <a:gd name="connsiteX8" fmla="*/ 236091 w 582806"/>
                <a:gd name="connsiteY8" fmla="*/ 0 h 27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806" h="270950">
                  <a:moveTo>
                    <a:pt x="236091" y="0"/>
                  </a:moveTo>
                  <a:cubicBezTo>
                    <a:pt x="370447" y="0"/>
                    <a:pt x="488903" y="66398"/>
                    <a:pt x="558852" y="167387"/>
                  </a:cubicBezTo>
                  <a:lnTo>
                    <a:pt x="582806" y="210433"/>
                  </a:lnTo>
                  <a:lnTo>
                    <a:pt x="577738" y="213910"/>
                  </a:lnTo>
                  <a:cubicBezTo>
                    <a:pt x="514007" y="250197"/>
                    <a:pt x="440111" y="270950"/>
                    <a:pt x="361319" y="270950"/>
                  </a:cubicBezTo>
                  <a:cubicBezTo>
                    <a:pt x="211240" y="270950"/>
                    <a:pt x="78920" y="195655"/>
                    <a:pt x="785" y="81134"/>
                  </a:cubicBezTo>
                  <a:lnTo>
                    <a:pt x="0" y="79700"/>
                  </a:lnTo>
                  <a:lnTo>
                    <a:pt x="18466" y="64840"/>
                  </a:lnTo>
                  <a:cubicBezTo>
                    <a:pt x="80588" y="23903"/>
                    <a:pt x="155478" y="0"/>
                    <a:pt x="2360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4" name="Rechteck 33">
            <a:extLst>
              <a:ext uri="{FF2B5EF4-FFF2-40B4-BE49-F238E27FC236}">
                <a16:creationId xmlns:a16="http://schemas.microsoft.com/office/drawing/2014/main" id="{7E07E4C5-46BF-4547-BD9F-443C49B8020D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01F141-455F-4993-B860-FE1D3D817877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F3109FDC-7686-4805-A288-DAF069CC3841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1A743E6-1A9D-4B06-A525-681BF64A5F0B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0912D92-E89B-4AE5-8149-743BD1ADC2F3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73C9E240-E8CB-4874-A126-C163BBB0E830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6EC12ECA-5B2E-406E-8ADE-62C4DD94C96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827CC8E-54A4-4F29-9D8B-E7D9EE4EF7CA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509237F-F34A-4A33-BFA1-09B1B88D6595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CCD936B9-22DB-4476-A06F-26CC47E53A79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10F37A62-E75B-4355-801B-20E36F5ABC68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CA7720C0-1F14-46FF-8779-45F168BA4E56}"/>
              </a:ext>
            </a:extLst>
          </p:cNvPr>
          <p:cNvSpPr/>
          <p:nvPr/>
        </p:nvSpPr>
        <p:spPr>
          <a:xfrm rot="3428516">
            <a:off x="1991309" y="2598733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8764B813-868B-4F0E-89F1-FE6F6CEF72F4}"/>
              </a:ext>
            </a:extLst>
          </p:cNvPr>
          <p:cNvSpPr/>
          <p:nvPr/>
        </p:nvSpPr>
        <p:spPr>
          <a:xfrm rot="5116434">
            <a:off x="3936904" y="411161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41F6FFD-2C21-4949-8ACF-10A3985F97CC}"/>
              </a:ext>
            </a:extLst>
          </p:cNvPr>
          <p:cNvGrpSpPr/>
          <p:nvPr/>
        </p:nvGrpSpPr>
        <p:grpSpPr>
          <a:xfrm>
            <a:off x="2025417" y="1889357"/>
            <a:ext cx="401674" cy="527867"/>
            <a:chOff x="1987317" y="2239877"/>
            <a:chExt cx="401674" cy="527867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0361F82D-4456-4EAD-ABF4-D0EC549CECE6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F4195684-1CD8-48BE-820C-59E02550DB5B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889A158E-C49D-4E20-A5AD-9894C6185D56}"/>
              </a:ext>
            </a:extLst>
          </p:cNvPr>
          <p:cNvGrpSpPr/>
          <p:nvPr/>
        </p:nvGrpSpPr>
        <p:grpSpPr>
          <a:xfrm rot="655822" flipH="1" flipV="1">
            <a:off x="4151222" y="4538537"/>
            <a:ext cx="401674" cy="527867"/>
            <a:chOff x="1987317" y="2239877"/>
            <a:chExt cx="401674" cy="527867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6DA7B613-AC39-4BED-B71D-845FA217D6FB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D23AED88-3BB5-4BF5-85F3-46968DDBE4DA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9" name="audio_hero_Make-It-Snappy_SIPML_C-1039">
            <a:hlinkClick r:id="" action="ppaction://media"/>
            <a:extLst>
              <a:ext uri="{FF2B5EF4-FFF2-40B4-BE49-F238E27FC236}">
                <a16:creationId xmlns:a16="http://schemas.microsoft.com/office/drawing/2014/main" id="{A0B97D58-44DF-4220-A4F1-2F098BBFCF1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759.4"/>
                  <p14:fade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41950" y="-534988"/>
            <a:ext cx="487363" cy="487363"/>
          </a:xfrm>
          <a:prstGeom prst="rect">
            <a:avLst/>
          </a:prstGeom>
        </p:spPr>
      </p:pic>
      <p:pic>
        <p:nvPicPr>
          <p:cNvPr id="61" name="zapsplat_human_male_middle_aged_english_says_hello_001_15453">
            <a:hlinkClick r:id="" action="ppaction://media"/>
            <a:extLst>
              <a:ext uri="{FF2B5EF4-FFF2-40B4-BE49-F238E27FC236}">
                <a16:creationId xmlns:a16="http://schemas.microsoft.com/office/drawing/2014/main" id="{745AEE2D-8882-4EC2-B055-843787D035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6633" y="-534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3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4"/>
    </mc:Choice>
    <mc:Fallback>
      <p:transition spd="slow" advTm="2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76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6829" numSld="999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63636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7" objId="59"/>
        <p14:playEvt time="1258" objId="61"/>
        <p14:stopEvt time="2463" objId="61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9C7EF3-0818-4B5D-83F4-8B98D7492707}"/>
              </a:ext>
            </a:extLst>
          </p:cNvPr>
          <p:cNvSpPr/>
          <p:nvPr/>
        </p:nvSpPr>
        <p:spPr>
          <a:xfrm rot="732093" flipH="1">
            <a:off x="2863264" y="3130155"/>
            <a:ext cx="508773" cy="231102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2554545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First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all,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examined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main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research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question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E7536D-703A-478D-BC38-14FEC98414FF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BE3A05-F2DF-446B-BBFA-845297B97241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CAB860A-1A85-4ABA-B325-F6ADA81C05AD}"/>
              </a:ext>
            </a:extLst>
          </p:cNvPr>
          <p:cNvSpPr/>
          <p:nvPr/>
        </p:nvSpPr>
        <p:spPr>
          <a:xfrm rot="3877785">
            <a:off x="3773934" y="342493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386297B-AAA5-4009-8F06-76F9D7EB837B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CAED930-3444-4B59-BA7A-05A7FB470590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F5FCE78-57A0-406A-BE81-FE5CF0C43680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CF72E7E-AB97-41BE-BD0A-F22800ABA6F1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213B8F3B-9BF6-4C31-8FC6-2D87FD93307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4C439CC-C909-4326-93A5-5739F87D682E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66424E4-1D35-419D-8690-F1793C8AA99C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DBF6651-760A-4815-B943-B2A3B999F755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CAABC5A-B153-4F3B-8714-A312FF5624E5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A3CA36A3-FCED-4817-B4F5-252813FD4545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BEFACAE-023F-4A62-A455-E807972846A3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957C169-5951-45FC-806D-FDB90771B359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379CD1F-973D-43AC-9F9B-638DDA07EE2B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AE60424-D359-4A24-B894-392F46ECCEC9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5FC6FA5-7902-47AC-96CD-F77D46B23976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B34E14D-3808-4586-BE84-91983DE480AB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3742DD6-CCF8-43D6-896E-0DCC8FFF41AB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6E6DF28-A4DF-43B9-98D5-258D3D62742E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54E168A-9DB3-4027-8854-CDBC9A64D611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A4AD697-5F3E-4EE1-AAA6-270CB4004EBB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2A9FBB14-8A16-410D-BF95-5450575026FC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5335FF7-8192-4499-987A-465ADE829858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A0ABB96-4E77-4AD1-8C5D-EDA9A1B03481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BD2866F-6184-48C6-9EC4-AC33029273D8}"/>
              </a:ext>
            </a:extLst>
          </p:cNvPr>
          <p:cNvSpPr/>
          <p:nvPr/>
        </p:nvSpPr>
        <p:spPr>
          <a:xfrm rot="10304965">
            <a:off x="3482621" y="2436564"/>
            <a:ext cx="404548" cy="48485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18143837-7D8E-4E52-8CBD-F34735FA9A6F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DFF3BE1-7426-456F-B1B0-41BA48350A64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A1F0807-F271-47FB-B75F-9D83209C4A75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0E9C89A9-EE9A-4B85-A0CA-AF5951DD87BD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BA08AF54-F0A6-4822-A8EB-713C33818350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5094EA4-9D7C-4E89-B221-E1A53BB46D95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46AC1A0-96D3-455E-9D15-AFE48753D2F8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A4297B78-AA40-4BF7-85AF-D200508E9E7D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39E59E49-38BF-413D-8E3D-B6680C47C98A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5E3B7776-DB59-4DFC-8CED-5C9253D49767}"/>
              </a:ext>
            </a:extLst>
          </p:cNvPr>
          <p:cNvSpPr/>
          <p:nvPr/>
        </p:nvSpPr>
        <p:spPr>
          <a:xfrm rot="5116434">
            <a:off x="3936904" y="411161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8EBA4609-76D8-46CE-B66C-2B619A113E4C}"/>
              </a:ext>
            </a:extLst>
          </p:cNvPr>
          <p:cNvGrpSpPr/>
          <p:nvPr/>
        </p:nvGrpSpPr>
        <p:grpSpPr>
          <a:xfrm rot="655822" flipH="1" flipV="1">
            <a:off x="4151222" y="4538537"/>
            <a:ext cx="401674" cy="527867"/>
            <a:chOff x="1987317" y="2239877"/>
            <a:chExt cx="401674" cy="527867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64591506-26C6-4541-A944-9FBD5FD4175D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AEE4A9FD-3607-480F-8546-622C6210101E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5AA0B06-32C1-47C2-860F-EDDFCA1EB865}"/>
              </a:ext>
            </a:extLst>
          </p:cNvPr>
          <p:cNvSpPr/>
          <p:nvPr/>
        </p:nvSpPr>
        <p:spPr>
          <a:xfrm rot="17506442" flipH="1">
            <a:off x="2658147" y="2780248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 descr="Lupe mit einfarbiger Füllung">
            <a:extLst>
              <a:ext uri="{FF2B5EF4-FFF2-40B4-BE49-F238E27FC236}">
                <a16:creationId xmlns:a16="http://schemas.microsoft.com/office/drawing/2014/main" id="{253553BF-D6F8-4DAC-8970-86E9C7D14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79128">
            <a:off x="2950818" y="1529213"/>
            <a:ext cx="914400" cy="9144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731BED6-091C-4CF3-9E90-344AC7FEF9B8}"/>
              </a:ext>
            </a:extLst>
          </p:cNvPr>
          <p:cNvGrpSpPr/>
          <p:nvPr/>
        </p:nvGrpSpPr>
        <p:grpSpPr>
          <a:xfrm rot="8960525" flipH="1" flipV="1">
            <a:off x="3127497" y="2190287"/>
            <a:ext cx="401674" cy="345787"/>
            <a:chOff x="1987317" y="2239877"/>
            <a:chExt cx="401674" cy="527867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8023DFA5-1564-42A7-AA99-7C696CE2CC91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9C5EABBF-1DF1-40A1-9B41-3B49A9F26DBB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0" name="Ellipse 49">
            <a:extLst>
              <a:ext uri="{FF2B5EF4-FFF2-40B4-BE49-F238E27FC236}">
                <a16:creationId xmlns:a16="http://schemas.microsoft.com/office/drawing/2014/main" id="{7A017721-7F00-45DF-8620-97F0860523C1}"/>
              </a:ext>
            </a:extLst>
          </p:cNvPr>
          <p:cNvSpPr/>
          <p:nvPr/>
        </p:nvSpPr>
        <p:spPr>
          <a:xfrm>
            <a:off x="3809176" y="1838536"/>
            <a:ext cx="253254" cy="264011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zapsplat_human_male_says_hmm_005_22284">
            <a:hlinkClick r:id="" action="ppaction://media"/>
            <a:extLst>
              <a:ext uri="{FF2B5EF4-FFF2-40B4-BE49-F238E27FC236}">
                <a16:creationId xmlns:a16="http://schemas.microsoft.com/office/drawing/2014/main" id="{7CAB52CC-836D-4B00-B8C1-B68CC9C80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7749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1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"/>
    </mc:Choice>
    <mc:Fallback>
      <p:transition spd="slow" advTm="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76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6" objId="54"/>
        <p14:stopEvt time="2206" objId="54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5632311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 and ran 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correlation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analysis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between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variables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on-court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performance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sentiment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resp. game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day</a:t>
            </a:r>
            <a:endParaRPr lang="de-DE" sz="4000" dirty="0"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0E3FFB-A8FF-4749-BC6D-0BABF6FF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" y="235474"/>
            <a:ext cx="5835686" cy="470314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4AB5D6-6DCC-46AB-89DA-2FA45023A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1" y="1415011"/>
            <a:ext cx="5751530" cy="40279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799BEA-1C6B-42C8-834F-C22FBD4FF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63" y="2368666"/>
            <a:ext cx="5835686" cy="40887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96CCC1A4-0404-4ACD-8C36-B67609176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1835" y="-495735"/>
            <a:ext cx="487363" cy="487363"/>
          </a:xfrm>
          <a:prstGeom prst="rect">
            <a:avLst/>
          </a:prstGeom>
        </p:spPr>
      </p:pic>
      <p:pic>
        <p:nvPicPr>
          <p:cNvPr id="10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D479F1D9-6D91-4B2B-96FD-C167269DE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2318" y="-597976"/>
            <a:ext cx="487363" cy="487363"/>
          </a:xfrm>
          <a:prstGeom prst="rect">
            <a:avLst/>
          </a:prstGeom>
        </p:spPr>
      </p:pic>
      <p:pic>
        <p:nvPicPr>
          <p:cNvPr id="11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D0CBD810-4AF7-4A68-A446-D016AF880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70197" y="-5556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6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1"/>
    </mc:Choice>
    <mc:Fallback>
      <p:transition spd="slow" advTm="1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8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96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114" objId="9"/>
        <p14:stopEvt time="1692" objId="9"/>
        <p14:playEvt time="5761" objId="10"/>
        <p14:stopEvt time="6344" objId="10"/>
        <p14:playEvt time="10405" objId="11"/>
        <p14:stopEvt time="10982" objId="11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2554545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No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evidence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significant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correlation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found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 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  <a:sym typeface="Wingdings" panose="05000000000000000000" pitchFamily="2" charset="2"/>
              </a:rPr>
              <a:t></a:t>
            </a:r>
            <a:endParaRPr lang="de-DE" sz="4000" dirty="0"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37BEB36-BA79-4ADE-9C88-E038F22D1931}"/>
              </a:ext>
            </a:extLst>
          </p:cNvPr>
          <p:cNvSpPr/>
          <p:nvPr/>
        </p:nvSpPr>
        <p:spPr>
          <a:xfrm rot="17722215" flipH="1">
            <a:off x="6905148" y="6398711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7939968-B65F-47A4-8168-AE6C4A925BE9}"/>
              </a:ext>
            </a:extLst>
          </p:cNvPr>
          <p:cNvSpPr/>
          <p:nvPr/>
        </p:nvSpPr>
        <p:spPr>
          <a:xfrm rot="16483566" flipH="1">
            <a:off x="6711869" y="7122020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D374BDE-DD64-4A9D-AA72-6C93077F5355}"/>
              </a:ext>
            </a:extLst>
          </p:cNvPr>
          <p:cNvGrpSpPr/>
          <p:nvPr/>
        </p:nvGrpSpPr>
        <p:grpSpPr>
          <a:xfrm rot="20944178" flipV="1">
            <a:off x="6962591" y="7554009"/>
            <a:ext cx="401674" cy="527867"/>
            <a:chOff x="1987317" y="2239877"/>
            <a:chExt cx="401674" cy="527867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D9099368-D962-4501-96A4-0F70134303FD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88B9CFBE-4298-4B88-B673-E7FA8869638E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C5985FFA-0912-407F-A105-13F8A9BDD44E}"/>
              </a:ext>
            </a:extLst>
          </p:cNvPr>
          <p:cNvSpPr/>
          <p:nvPr/>
        </p:nvSpPr>
        <p:spPr>
          <a:xfrm>
            <a:off x="7500320" y="7665376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E4C879-6618-42D5-92F5-F7AF2E79E7D1}"/>
              </a:ext>
            </a:extLst>
          </p:cNvPr>
          <p:cNvSpPr/>
          <p:nvPr/>
        </p:nvSpPr>
        <p:spPr>
          <a:xfrm>
            <a:off x="7933428" y="7665376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7AA48D1-3155-4845-A70F-1D9CC08DB42B}"/>
              </a:ext>
            </a:extLst>
          </p:cNvPr>
          <p:cNvSpPr/>
          <p:nvPr/>
        </p:nvSpPr>
        <p:spPr>
          <a:xfrm rot="3877785">
            <a:off x="7932363" y="6426375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5BBEB94-7D31-4D68-906C-0D556B416EDD}"/>
              </a:ext>
            </a:extLst>
          </p:cNvPr>
          <p:cNvSpPr/>
          <p:nvPr/>
        </p:nvSpPr>
        <p:spPr>
          <a:xfrm>
            <a:off x="7390205" y="5901413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25AEB08-D566-42CD-9320-52508544F1ED}"/>
              </a:ext>
            </a:extLst>
          </p:cNvPr>
          <p:cNvSpPr/>
          <p:nvPr/>
        </p:nvSpPr>
        <p:spPr>
          <a:xfrm>
            <a:off x="7657837" y="5798015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EE1893A-3A76-42E4-8479-265734C52CF4}"/>
              </a:ext>
            </a:extLst>
          </p:cNvPr>
          <p:cNvSpPr/>
          <p:nvPr/>
        </p:nvSpPr>
        <p:spPr>
          <a:xfrm>
            <a:off x="7685384" y="5388156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034FC30-3325-447F-8476-D225CBAA3641}"/>
              </a:ext>
            </a:extLst>
          </p:cNvPr>
          <p:cNvGrpSpPr/>
          <p:nvPr/>
        </p:nvGrpSpPr>
        <p:grpSpPr>
          <a:xfrm>
            <a:off x="8174690" y="4942828"/>
            <a:ext cx="213360" cy="219999"/>
            <a:chOff x="1775460" y="2279361"/>
            <a:chExt cx="213360" cy="21999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51E73C0-4BD8-43B2-B48E-CA9F17BFA887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2D58B7F-5852-4840-B12A-B110E8246000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075D487-164D-4BFD-8257-984F3571C1FD}"/>
              </a:ext>
            </a:extLst>
          </p:cNvPr>
          <p:cNvGrpSpPr/>
          <p:nvPr/>
        </p:nvGrpSpPr>
        <p:grpSpPr>
          <a:xfrm>
            <a:off x="7266365" y="4947041"/>
            <a:ext cx="213360" cy="219999"/>
            <a:chOff x="1775460" y="2279361"/>
            <a:chExt cx="213360" cy="219999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2E81A90-628E-41FF-9BAB-D0F9DCF99C2D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83E51DC-80E3-4FF6-9C92-405935E1D94C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8D8A56C0-EBEF-4609-A524-1C3FBC41172A}"/>
              </a:ext>
            </a:extLst>
          </p:cNvPr>
          <p:cNvSpPr/>
          <p:nvPr/>
        </p:nvSpPr>
        <p:spPr>
          <a:xfrm>
            <a:off x="7341795" y="4284285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4F7516F6-1B53-4DCD-9C87-219EFC24FB7E}"/>
              </a:ext>
            </a:extLst>
          </p:cNvPr>
          <p:cNvSpPr/>
          <p:nvPr/>
        </p:nvSpPr>
        <p:spPr>
          <a:xfrm>
            <a:off x="7390205" y="4403516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997F541-C46D-46DE-A011-63AD00489B2E}"/>
              </a:ext>
            </a:extLst>
          </p:cNvPr>
          <p:cNvSpPr/>
          <p:nvPr/>
        </p:nvSpPr>
        <p:spPr>
          <a:xfrm>
            <a:off x="7263578" y="4345245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14751E4-523E-4846-9A49-9B6A47A7E562}"/>
              </a:ext>
            </a:extLst>
          </p:cNvPr>
          <p:cNvSpPr/>
          <p:nvPr/>
        </p:nvSpPr>
        <p:spPr>
          <a:xfrm>
            <a:off x="7341795" y="4160840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8E17754-240D-4994-9E51-6666C5D94462}"/>
              </a:ext>
            </a:extLst>
          </p:cNvPr>
          <p:cNvSpPr/>
          <p:nvPr/>
        </p:nvSpPr>
        <p:spPr>
          <a:xfrm>
            <a:off x="7540365" y="4139505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45382D5-0B18-4619-8F67-484F4BB2E4A5}"/>
              </a:ext>
            </a:extLst>
          </p:cNvPr>
          <p:cNvSpPr/>
          <p:nvPr/>
        </p:nvSpPr>
        <p:spPr>
          <a:xfrm>
            <a:off x="7692595" y="4053219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48AE847-281F-4794-9242-CDACDC124555}"/>
              </a:ext>
            </a:extLst>
          </p:cNvPr>
          <p:cNvSpPr/>
          <p:nvPr/>
        </p:nvSpPr>
        <p:spPr>
          <a:xfrm>
            <a:off x="7912063" y="416236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36B0A32-C1D1-4BC9-9763-D0079B7F3C40}"/>
              </a:ext>
            </a:extLst>
          </p:cNvPr>
          <p:cNvSpPr/>
          <p:nvPr/>
        </p:nvSpPr>
        <p:spPr>
          <a:xfrm>
            <a:off x="8046983" y="4248650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7D9C004-3E72-4EFD-B284-3FE0F31D6F34}"/>
              </a:ext>
            </a:extLst>
          </p:cNvPr>
          <p:cNvSpPr/>
          <p:nvPr/>
        </p:nvSpPr>
        <p:spPr>
          <a:xfrm>
            <a:off x="8135676" y="4345245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F3F56D1-3792-45E8-A0F3-61BCECE017B8}"/>
              </a:ext>
            </a:extLst>
          </p:cNvPr>
          <p:cNvSpPr/>
          <p:nvPr/>
        </p:nvSpPr>
        <p:spPr>
          <a:xfrm>
            <a:off x="7540365" y="4797767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B72B349-86D4-44DD-B5BE-810534DAF72A}"/>
              </a:ext>
            </a:extLst>
          </p:cNvPr>
          <p:cNvSpPr/>
          <p:nvPr/>
        </p:nvSpPr>
        <p:spPr>
          <a:xfrm>
            <a:off x="8038297" y="4797767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4C81420-A67D-4CD2-9FE3-B6BFDAD21B0E}"/>
              </a:ext>
            </a:extLst>
          </p:cNvPr>
          <p:cNvSpPr/>
          <p:nvPr/>
        </p:nvSpPr>
        <p:spPr>
          <a:xfrm>
            <a:off x="7771520" y="4891196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0070582-E132-4214-AD9A-FE9A83613D66}"/>
              </a:ext>
            </a:extLst>
          </p:cNvPr>
          <p:cNvSpPr/>
          <p:nvPr/>
        </p:nvSpPr>
        <p:spPr>
          <a:xfrm>
            <a:off x="7397450" y="7404516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C5158D0-4811-4AB9-9BA9-C099B39C641F}"/>
              </a:ext>
            </a:extLst>
          </p:cNvPr>
          <p:cNvSpPr/>
          <p:nvPr/>
        </p:nvSpPr>
        <p:spPr>
          <a:xfrm>
            <a:off x="7833063" y="7404516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583BC7AF-4271-4F97-AAFC-043CA34D56E2}"/>
              </a:ext>
            </a:extLst>
          </p:cNvPr>
          <p:cNvSpPr/>
          <p:nvPr/>
        </p:nvSpPr>
        <p:spPr>
          <a:xfrm>
            <a:off x="7388859" y="7198775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55BC2F9-CCCD-4180-92C0-3CA018817F4D}"/>
              </a:ext>
            </a:extLst>
          </p:cNvPr>
          <p:cNvGrpSpPr/>
          <p:nvPr/>
        </p:nvGrpSpPr>
        <p:grpSpPr>
          <a:xfrm>
            <a:off x="7115834" y="9023886"/>
            <a:ext cx="597846" cy="287410"/>
            <a:chOff x="1009974" y="3737470"/>
            <a:chExt cx="597846" cy="28741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C689D9C-9102-417E-A86A-22CA1B7EF627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AEB21484-8D42-4919-B17E-36753FD86BC2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B2DA0C3E-F5D4-4477-B52F-6F0EDA16524F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DBFED34-E3EB-4E08-AD64-52E94FB89264}"/>
              </a:ext>
            </a:extLst>
          </p:cNvPr>
          <p:cNvGrpSpPr/>
          <p:nvPr/>
        </p:nvGrpSpPr>
        <p:grpSpPr>
          <a:xfrm flipH="1">
            <a:off x="7929693" y="9001026"/>
            <a:ext cx="597846" cy="287410"/>
            <a:chOff x="1009974" y="3737470"/>
            <a:chExt cx="597846" cy="28741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8D7B1FB-6AC8-45F7-81C5-9AD8039E5F50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FC5AA612-FC1C-43A5-A537-F48C0F096927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96777460-46A1-45DE-9BEF-0E2DE5A06D5D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3C56E2A6-3510-49CE-9B16-2327487B0EA0}"/>
              </a:ext>
            </a:extLst>
          </p:cNvPr>
          <p:cNvSpPr/>
          <p:nvPr/>
        </p:nvSpPr>
        <p:spPr>
          <a:xfrm rot="5116434">
            <a:off x="8095333" y="7113050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A012970-4817-4ACA-9949-D32186A590CE}"/>
              </a:ext>
            </a:extLst>
          </p:cNvPr>
          <p:cNvGrpSpPr/>
          <p:nvPr/>
        </p:nvGrpSpPr>
        <p:grpSpPr>
          <a:xfrm rot="655822" flipH="1" flipV="1">
            <a:off x="8309651" y="7539973"/>
            <a:ext cx="401674" cy="527867"/>
            <a:chOff x="1987317" y="2239877"/>
            <a:chExt cx="401674" cy="527867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F6657C05-7495-426E-BCD0-7AE8681FFB20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5A5C04A6-BFDF-4893-A1AD-EFF96F1802C7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Ellipse 50">
            <a:extLst>
              <a:ext uri="{FF2B5EF4-FFF2-40B4-BE49-F238E27FC236}">
                <a16:creationId xmlns:a16="http://schemas.microsoft.com/office/drawing/2014/main" id="{6E3AC020-E1F9-41E9-95A8-0C7CB78751AC}"/>
              </a:ext>
            </a:extLst>
          </p:cNvPr>
          <p:cNvSpPr/>
          <p:nvPr/>
        </p:nvSpPr>
        <p:spPr>
          <a:xfrm>
            <a:off x="7422456" y="4848237"/>
            <a:ext cx="333375" cy="323850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6B941B2-7D30-4A4F-93EC-FBBF22265005}"/>
              </a:ext>
            </a:extLst>
          </p:cNvPr>
          <p:cNvSpPr/>
          <p:nvPr/>
        </p:nvSpPr>
        <p:spPr>
          <a:xfrm>
            <a:off x="7906402" y="4848237"/>
            <a:ext cx="333375" cy="323850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358DB2B-4B56-4E5D-8291-A0F76CDFCD07}"/>
              </a:ext>
            </a:extLst>
          </p:cNvPr>
          <p:cNvGrpSpPr/>
          <p:nvPr/>
        </p:nvGrpSpPr>
        <p:grpSpPr>
          <a:xfrm>
            <a:off x="7614548" y="5317036"/>
            <a:ext cx="414996" cy="288715"/>
            <a:chOff x="4115600" y="3429000"/>
            <a:chExt cx="414996" cy="288715"/>
          </a:xfrm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19C95E7-CB79-4D7E-996C-75A17A96BAC2}"/>
                </a:ext>
              </a:extLst>
            </p:cNvPr>
            <p:cNvSpPr/>
            <p:nvPr/>
          </p:nvSpPr>
          <p:spPr>
            <a:xfrm>
              <a:off x="4115600" y="3429000"/>
              <a:ext cx="414996" cy="288715"/>
            </a:xfrm>
            <a:custGeom>
              <a:avLst/>
              <a:gdLst>
                <a:gd name="connsiteX0" fmla="*/ 207498 w 414996"/>
                <a:gd name="connsiteY0" fmla="*/ 0 h 288715"/>
                <a:gd name="connsiteX1" fmla="*/ 396520 w 414996"/>
                <a:gd name="connsiteY1" fmla="*/ 231442 h 288715"/>
                <a:gd name="connsiteX2" fmla="*/ 414996 w 414996"/>
                <a:gd name="connsiteY2" fmla="*/ 288715 h 288715"/>
                <a:gd name="connsiteX3" fmla="*/ 352923 w 414996"/>
                <a:gd name="connsiteY3" fmla="*/ 288715 h 288715"/>
                <a:gd name="connsiteX4" fmla="*/ 323770 w 414996"/>
                <a:gd name="connsiteY4" fmla="*/ 258941 h 288715"/>
                <a:gd name="connsiteX5" fmla="*/ 207498 w 414996"/>
                <a:gd name="connsiteY5" fmla="*/ 213375 h 288715"/>
                <a:gd name="connsiteX6" fmla="*/ 91226 w 414996"/>
                <a:gd name="connsiteY6" fmla="*/ 258941 h 288715"/>
                <a:gd name="connsiteX7" fmla="*/ 62073 w 414996"/>
                <a:gd name="connsiteY7" fmla="*/ 288715 h 288715"/>
                <a:gd name="connsiteX8" fmla="*/ 0 w 414996"/>
                <a:gd name="connsiteY8" fmla="*/ 288715 h 288715"/>
                <a:gd name="connsiteX9" fmla="*/ 18477 w 414996"/>
                <a:gd name="connsiteY9" fmla="*/ 231442 h 288715"/>
                <a:gd name="connsiteX10" fmla="*/ 207498 w 414996"/>
                <a:gd name="connsiteY10" fmla="*/ 0 h 28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996" h="288715">
                  <a:moveTo>
                    <a:pt x="207498" y="0"/>
                  </a:moveTo>
                  <a:cubicBezTo>
                    <a:pt x="279300" y="0"/>
                    <a:pt x="345153" y="86856"/>
                    <a:pt x="396520" y="231442"/>
                  </a:cubicBezTo>
                  <a:lnTo>
                    <a:pt x="414996" y="288715"/>
                  </a:lnTo>
                  <a:lnTo>
                    <a:pt x="352923" y="288715"/>
                  </a:lnTo>
                  <a:lnTo>
                    <a:pt x="323770" y="258941"/>
                  </a:lnTo>
                  <a:cubicBezTo>
                    <a:pt x="287040" y="229327"/>
                    <a:pt x="247988" y="213375"/>
                    <a:pt x="207498" y="213375"/>
                  </a:cubicBezTo>
                  <a:cubicBezTo>
                    <a:pt x="167009" y="213375"/>
                    <a:pt x="127956" y="229327"/>
                    <a:pt x="91226" y="258941"/>
                  </a:cubicBezTo>
                  <a:lnTo>
                    <a:pt x="62073" y="288715"/>
                  </a:lnTo>
                  <a:lnTo>
                    <a:pt x="0" y="288715"/>
                  </a:lnTo>
                  <a:lnTo>
                    <a:pt x="18477" y="231442"/>
                  </a:lnTo>
                  <a:cubicBezTo>
                    <a:pt x="69843" y="86856"/>
                    <a:pt x="135698" y="0"/>
                    <a:pt x="20749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04BCE511-57E8-438B-A8C9-F7886E4FAF7D}"/>
                </a:ext>
              </a:extLst>
            </p:cNvPr>
            <p:cNvSpPr/>
            <p:nvPr/>
          </p:nvSpPr>
          <p:spPr>
            <a:xfrm>
              <a:off x="4115600" y="3585205"/>
              <a:ext cx="414996" cy="132510"/>
            </a:xfrm>
            <a:custGeom>
              <a:avLst/>
              <a:gdLst>
                <a:gd name="connsiteX0" fmla="*/ 199514 w 414996"/>
                <a:gd name="connsiteY0" fmla="*/ 0 h 132510"/>
                <a:gd name="connsiteX1" fmla="*/ 362167 w 414996"/>
                <a:gd name="connsiteY1" fmla="*/ 38561 h 132510"/>
                <a:gd name="connsiteX2" fmla="*/ 388002 w 414996"/>
                <a:gd name="connsiteY2" fmla="*/ 55105 h 132510"/>
                <a:gd name="connsiteX3" fmla="*/ 396520 w 414996"/>
                <a:gd name="connsiteY3" fmla="*/ 75237 h 132510"/>
                <a:gd name="connsiteX4" fmla="*/ 414996 w 414996"/>
                <a:gd name="connsiteY4" fmla="*/ 132510 h 132510"/>
                <a:gd name="connsiteX5" fmla="*/ 352923 w 414996"/>
                <a:gd name="connsiteY5" fmla="*/ 132510 h 132510"/>
                <a:gd name="connsiteX6" fmla="*/ 323770 w 414996"/>
                <a:gd name="connsiteY6" fmla="*/ 102736 h 132510"/>
                <a:gd name="connsiteX7" fmla="*/ 207498 w 414996"/>
                <a:gd name="connsiteY7" fmla="*/ 57170 h 132510"/>
                <a:gd name="connsiteX8" fmla="*/ 91226 w 414996"/>
                <a:gd name="connsiteY8" fmla="*/ 102736 h 132510"/>
                <a:gd name="connsiteX9" fmla="*/ 62073 w 414996"/>
                <a:gd name="connsiteY9" fmla="*/ 132510 h 132510"/>
                <a:gd name="connsiteX10" fmla="*/ 0 w 414996"/>
                <a:gd name="connsiteY10" fmla="*/ 132510 h 132510"/>
                <a:gd name="connsiteX11" fmla="*/ 18477 w 414996"/>
                <a:gd name="connsiteY11" fmla="*/ 75237 h 132510"/>
                <a:gd name="connsiteX12" fmla="*/ 32929 w 414996"/>
                <a:gd name="connsiteY12" fmla="*/ 41079 h 132510"/>
                <a:gd name="connsiteX13" fmla="*/ 36862 w 414996"/>
                <a:gd name="connsiteY13" fmla="*/ 38561 h 132510"/>
                <a:gd name="connsiteX14" fmla="*/ 199514 w 414996"/>
                <a:gd name="connsiteY14" fmla="*/ 0 h 1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4996" h="132510">
                  <a:moveTo>
                    <a:pt x="199514" y="0"/>
                  </a:moveTo>
                  <a:cubicBezTo>
                    <a:pt x="259764" y="0"/>
                    <a:pt x="315737" y="14216"/>
                    <a:pt x="362167" y="38561"/>
                  </a:cubicBezTo>
                  <a:lnTo>
                    <a:pt x="388002" y="55105"/>
                  </a:lnTo>
                  <a:lnTo>
                    <a:pt x="396520" y="75237"/>
                  </a:lnTo>
                  <a:lnTo>
                    <a:pt x="414996" y="132510"/>
                  </a:lnTo>
                  <a:lnTo>
                    <a:pt x="352923" y="132510"/>
                  </a:lnTo>
                  <a:lnTo>
                    <a:pt x="323770" y="102736"/>
                  </a:lnTo>
                  <a:cubicBezTo>
                    <a:pt x="287040" y="73122"/>
                    <a:pt x="247988" y="57170"/>
                    <a:pt x="207498" y="57170"/>
                  </a:cubicBezTo>
                  <a:cubicBezTo>
                    <a:pt x="167009" y="57170"/>
                    <a:pt x="127956" y="73122"/>
                    <a:pt x="91226" y="102736"/>
                  </a:cubicBezTo>
                  <a:lnTo>
                    <a:pt x="62073" y="132510"/>
                  </a:lnTo>
                  <a:lnTo>
                    <a:pt x="0" y="132510"/>
                  </a:lnTo>
                  <a:lnTo>
                    <a:pt x="18477" y="75237"/>
                  </a:lnTo>
                  <a:lnTo>
                    <a:pt x="32929" y="41079"/>
                  </a:lnTo>
                  <a:lnTo>
                    <a:pt x="36862" y="38561"/>
                  </a:lnTo>
                  <a:cubicBezTo>
                    <a:pt x="83292" y="14216"/>
                    <a:pt x="139264" y="0"/>
                    <a:pt x="199514" y="0"/>
                  </a:cubicBezTo>
                  <a:close/>
                </a:path>
              </a:pathLst>
            </a:custGeom>
            <a:solidFill>
              <a:srgbClr val="B33E20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pic>
        <p:nvPicPr>
          <p:cNvPr id="60" name="Grafik 59" descr="Wasser mit einfarbiger Füllung">
            <a:extLst>
              <a:ext uri="{FF2B5EF4-FFF2-40B4-BE49-F238E27FC236}">
                <a16:creationId xmlns:a16="http://schemas.microsoft.com/office/drawing/2014/main" id="{B40AC211-FBE5-40F2-B7FA-4E33724E9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688794">
            <a:off x="7203902" y="4738008"/>
            <a:ext cx="313267" cy="313267"/>
          </a:xfrm>
          <a:prstGeom prst="rect">
            <a:avLst/>
          </a:prstGeom>
        </p:spPr>
      </p:pic>
      <p:pic>
        <p:nvPicPr>
          <p:cNvPr id="62" name="Grafik 61" descr="Wasser mit einfarbiger Füllung">
            <a:extLst>
              <a:ext uri="{FF2B5EF4-FFF2-40B4-BE49-F238E27FC236}">
                <a16:creationId xmlns:a16="http://schemas.microsoft.com/office/drawing/2014/main" id="{1743B493-BE11-4DB2-8C5B-96EBC9556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688794">
            <a:off x="7221628" y="4795244"/>
            <a:ext cx="313267" cy="313267"/>
          </a:xfrm>
          <a:prstGeom prst="rect">
            <a:avLst/>
          </a:prstGeom>
        </p:spPr>
      </p:pic>
      <p:pic>
        <p:nvPicPr>
          <p:cNvPr id="64" name="Grafik 63" descr="Wasser mit einfarbiger Füllung">
            <a:extLst>
              <a:ext uri="{FF2B5EF4-FFF2-40B4-BE49-F238E27FC236}">
                <a16:creationId xmlns:a16="http://schemas.microsoft.com/office/drawing/2014/main" id="{340E41D2-64FF-4056-AA24-6695C3CD4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11206" flipH="1">
            <a:off x="8099506" y="4718779"/>
            <a:ext cx="313267" cy="313267"/>
          </a:xfrm>
          <a:prstGeom prst="rect">
            <a:avLst/>
          </a:prstGeom>
        </p:spPr>
      </p:pic>
      <p:pic>
        <p:nvPicPr>
          <p:cNvPr id="72" name="Grafik 71" descr="Wasser mit einfarbiger Füllung">
            <a:extLst>
              <a:ext uri="{FF2B5EF4-FFF2-40B4-BE49-F238E27FC236}">
                <a16:creationId xmlns:a16="http://schemas.microsoft.com/office/drawing/2014/main" id="{B406A32F-EC56-4C19-B246-044FB135F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11206" flipH="1">
            <a:off x="8069011" y="4650219"/>
            <a:ext cx="313267" cy="313267"/>
          </a:xfrm>
          <a:prstGeom prst="rect">
            <a:avLst/>
          </a:prstGeom>
        </p:spPr>
      </p:pic>
      <p:pic>
        <p:nvPicPr>
          <p:cNvPr id="73" name="Grafik 72" descr="Wasser mit einfarbiger Füllung">
            <a:extLst>
              <a:ext uri="{FF2B5EF4-FFF2-40B4-BE49-F238E27FC236}">
                <a16:creationId xmlns:a16="http://schemas.microsoft.com/office/drawing/2014/main" id="{81E53F99-6D0A-41F0-903A-54B954D6A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11206" flipH="1">
            <a:off x="8130001" y="4757059"/>
            <a:ext cx="313267" cy="313267"/>
          </a:xfrm>
          <a:prstGeom prst="rect">
            <a:avLst/>
          </a:prstGeom>
        </p:spPr>
      </p:pic>
      <p:pic>
        <p:nvPicPr>
          <p:cNvPr id="61" name="Grafik 60" descr="Wasser mit einfarbiger Füllung">
            <a:extLst>
              <a:ext uri="{FF2B5EF4-FFF2-40B4-BE49-F238E27FC236}">
                <a16:creationId xmlns:a16="http://schemas.microsoft.com/office/drawing/2014/main" id="{FB3F4243-20A9-4447-85DB-93C0B2BD6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688794">
            <a:off x="7239412" y="4644040"/>
            <a:ext cx="313267" cy="313267"/>
          </a:xfrm>
          <a:prstGeom prst="rect">
            <a:avLst/>
          </a:prstGeom>
        </p:spPr>
      </p:pic>
      <p:pic>
        <p:nvPicPr>
          <p:cNvPr id="74" name="zapsplat_cartoon_character_male_voice_crying_13912">
            <a:hlinkClick r:id="" action="ppaction://media"/>
            <a:extLst>
              <a:ext uri="{FF2B5EF4-FFF2-40B4-BE49-F238E27FC236}">
                <a16:creationId xmlns:a16="http://schemas.microsoft.com/office/drawing/2014/main" id="{9394F2E2-E85F-4CD2-9379-C47EB6D5BD7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743"/>
                  <p14:fade out="2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23301" y="7151370"/>
            <a:ext cx="487363" cy="487363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0BE19B47-39E4-4971-8CC5-17D9E5670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352" y="914049"/>
            <a:ext cx="5835686" cy="4703144"/>
          </a:xfrm>
          <a:prstGeom prst="rect">
            <a:avLst/>
          </a:prstGeom>
        </p:spPr>
      </p:pic>
      <p:pic>
        <p:nvPicPr>
          <p:cNvPr id="33" name="Grafik 32" descr="Schließen mit einfarbiger Füllung">
            <a:extLst>
              <a:ext uri="{FF2B5EF4-FFF2-40B4-BE49-F238E27FC236}">
                <a16:creationId xmlns:a16="http://schemas.microsoft.com/office/drawing/2014/main" id="{612ED894-4175-483F-BB53-D520776F46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3475" y="1119896"/>
            <a:ext cx="4419600" cy="4419600"/>
          </a:xfrm>
          <a:prstGeom prst="rect">
            <a:avLst/>
          </a:prstGeom>
        </p:spPr>
      </p:pic>
      <p:pic>
        <p:nvPicPr>
          <p:cNvPr id="49" name="zapsplat_multimedia_game_show_buzzer_002_27374">
            <a:hlinkClick r:id="" action="ppaction://media"/>
            <a:extLst>
              <a:ext uri="{FF2B5EF4-FFF2-40B4-BE49-F238E27FC236}">
                <a16:creationId xmlns:a16="http://schemas.microsoft.com/office/drawing/2014/main" id="{1DB672E6-2DA4-4BE2-A42C-93A8A337D5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66982" y="-513557"/>
            <a:ext cx="487363" cy="487363"/>
          </a:xfrm>
          <a:prstGeom prst="rect">
            <a:avLst/>
          </a:prstGeom>
        </p:spPr>
      </p:pic>
      <p:pic>
        <p:nvPicPr>
          <p:cNvPr id="50" name="zapsplat_multimedia_game_show_buzzer_001_27373">
            <a:hlinkClick r:id="" action="ppaction://media"/>
            <a:extLst>
              <a:ext uri="{FF2B5EF4-FFF2-40B4-BE49-F238E27FC236}">
                <a16:creationId xmlns:a16="http://schemas.microsoft.com/office/drawing/2014/main" id="{5533717B-5695-4906-87B6-795B53C89A2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520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"/>
    </mc:Choice>
    <mc:Fallback>
      <p:transition spd="slow" advTm="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8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34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16 0.16666 C -0.22631 0.13703 -0.18191 0.04699 -0.16368 0.01944 C -0.15039 0.00069 -0.13047 -0.02107 -0.1125 -0.02917 C -0.09414 -0.03704 -0.0823 -0.03704 -0.05482 -0.02778 C -0.0323 -0.01435 -0.0224 -0.01343 4.16667E-6 -0.00023 " pathEditMode="relative" rAng="0" ptsTypes="AAAAA">
                                      <p:cBhvr>
                                        <p:cTn id="2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-100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93 C 0.01927 -0.02315 0.02631 -0.03357 0.04466 -0.03796 C 0.06302 -0.04259 0.09011 -0.04491 0.11003 -0.02824 C 0.13008 -0.01157 0.15573 0.03565 0.16459 0.06227 C 0.17774 0.09907 0.18933 0.13194 0.20313 0.18148 " pathEditMode="relative" rAng="0" ptsTypes="AAAAA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71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34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16 0.16667 C -0.2263 0.13704 -0.1819 0.04699 -0.16367 0.01944 C -0.15039 0.00069 -0.13047 -0.02106 -0.1125 -0.02917 C -0.09414 -0.03704 -0.08229 -0.03704 -0.05482 -0.02778 C -0.03229 -0.01435 -0.0224 -0.01343 -6.25E-7 -0.00023 " pathEditMode="relative" rAng="0" ptsTypes="AAAAA">
                                      <p:cBhvr>
                                        <p:cTn id="40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-100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11"/>
                                  </p:stCondLst>
                                  <p:childTnLst>
                                    <p:animRot by="-5400000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93 C 0.01927 -0.02315 0.0263 -0.03357 0.04466 -0.03797 C 0.06302 -0.0426 0.0901 -0.04491 0.11003 -0.02824 C 0.13008 -0.01158 0.15573 0.03564 0.16458 0.06226 C 0.17773 0.09907 0.18932 0.13194 0.20312 0.18148 " pathEditMode="relative" rAng="0" ptsTypes="AAAAA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708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45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16 0.16667 C -0.2263 0.13704 -0.1819 0.04699 -0.16367 0.01945 C -0.15039 0.0007 -0.13047 -0.02106 -0.1125 -0.02917 C -0.09414 -0.03704 -0.08229 -0.03704 -0.05482 -0.02778 C -0.03229 -0.01435 -0.0224 -0.01343 1.875E-6 -0.00023 " pathEditMode="relative" rAng="0" ptsTypes="AAAAA">
                                      <p:cBhvr>
                                        <p:cTn id="59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-1009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93 C 0.01927 -0.02315 0.0263 -0.03357 0.04466 -0.03797 C 0.06302 -0.0426 0.0901 -0.04491 0.11002 -0.02825 C 0.13008 -0.01158 0.15573 0.03564 0.16458 0.06226 C 0.17773 0.09907 0.18932 0.13194 0.20312 0.18148 " pathEditMode="relative" rAng="0" ptsTypes="AAAAA">
                                      <p:cBhvr>
                                        <p:cTn id="6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708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32927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2561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4" objId="74"/>
        <p14:playEvt time="519" objId="50"/>
        <p14:playEvt time="754" objId="49"/>
        <p14:stopEvt time="901" objId="50"/>
        <p14:stopEvt time="1167" objId="49"/>
        <p14:stopEvt time="4721" objId="74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291976"/>
            <a:ext cx="3949607" cy="5632311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Then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tried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investigate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findings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with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various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other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analyses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e.g. a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predictor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that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should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indicate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influence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 a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performance</a:t>
            </a:r>
            <a:r>
              <a:rPr lang="de-DE" sz="36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36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prediction</a:t>
            </a:r>
            <a:endParaRPr lang="de-DE" sz="3600" dirty="0">
              <a:latin typeface="Bahnschrift Light SemiCondensed" panose="020B0502040204020203" pitchFamily="34" charset="0"/>
              <a:cs typeface="Aharoni" panose="020B0604020202020204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32B10-D3D4-4ACF-BC5E-8AFDD68E5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" y="184727"/>
            <a:ext cx="5825375" cy="416098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4AA8E9-B583-4DEE-97BA-840454F5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6" y="1027639"/>
            <a:ext cx="5825376" cy="416098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C79E5F-9BBE-4C3F-A09D-83AB2654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4" y="1889022"/>
            <a:ext cx="5825377" cy="416098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F15817F8-5EF6-435A-ABFA-6278F166B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1835" y="-495735"/>
            <a:ext cx="487363" cy="487363"/>
          </a:xfrm>
          <a:prstGeom prst="rect">
            <a:avLst/>
          </a:prstGeom>
        </p:spPr>
      </p:pic>
      <p:pic>
        <p:nvPicPr>
          <p:cNvPr id="7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FE80F2CE-6259-47CE-AAB2-999E2B7A7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4070" y="-495734"/>
            <a:ext cx="487363" cy="487363"/>
          </a:xfrm>
          <a:prstGeom prst="rect">
            <a:avLst/>
          </a:prstGeom>
        </p:spPr>
      </p:pic>
      <p:pic>
        <p:nvPicPr>
          <p:cNvPr id="8" name="comedy_swipe_001">
            <a:hlinkClick r:id="" action="ppaction://media"/>
            <a:extLst>
              <a:ext uri="{FF2B5EF4-FFF2-40B4-BE49-F238E27FC236}">
                <a16:creationId xmlns:a16="http://schemas.microsoft.com/office/drawing/2014/main" id="{C4A66DC2-72F4-4DEB-A45C-D7A35C993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1900" y="-4722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8"/>
    </mc:Choice>
    <mc:Fallback>
      <p:transition spd="slow" advTm="1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8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96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115" objId="2"/>
        <p14:stopEvt time="1697" objId="2"/>
        <p14:playEvt time="5761" objId="7"/>
        <p14:stopEvt time="6343" objId="7"/>
        <p14:playEvt time="10407" objId="8"/>
        <p14:stopEvt time="10981" objId="8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949607" cy="4401205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gain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more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insights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work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results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just follow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link and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have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look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into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our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notebook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!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7DB9383-01D7-4B63-BB02-07AE71492159}"/>
              </a:ext>
            </a:extLst>
          </p:cNvPr>
          <p:cNvSpPr/>
          <p:nvPr/>
        </p:nvSpPr>
        <p:spPr>
          <a:xfrm rot="20721519" flipH="1">
            <a:off x="3958450" y="2944603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A5B8D7-4DE3-4296-9CFE-209D4585C2E6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7C7005-908E-481F-9B67-FBE8EA5216AE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2A694B-004C-4503-93BF-D28F51083DAE}"/>
              </a:ext>
            </a:extLst>
          </p:cNvPr>
          <p:cNvSpPr/>
          <p:nvPr/>
        </p:nvSpPr>
        <p:spPr>
          <a:xfrm rot="18145999">
            <a:off x="2653738" y="3380754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D016BBD-CF75-4C14-963B-4AE8A6491D12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728C5C8-6458-456F-A169-34357EE0FAB3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728627A-05BF-4B38-B68E-FBCC5035341F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5E6F284-A9B6-43C2-8CFA-94A7D9B7D2E7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85D0164-82E1-4756-9FC3-A8342856EC6D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E84ABD3-4DCE-4359-90CF-851E73AD078A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1439082-7A77-4A3A-A6A1-7D9130DCD429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BCCDB07-00A3-420F-A7D3-354A09B1EB72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13CAEE5-CFF7-4E02-A481-A3D7FA2B793E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114980A6-63E9-4AEA-A2E1-CE74A8BE95AE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0B55D31-63A6-4B1C-A884-7FCF546E886D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3616CBD-ED81-4A4C-90BE-A479B6E8A4E6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8BA583E-C3ED-4A1C-BE51-4E9B8D2E2F43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13BFB1C-5786-4C72-AB02-D72B270B5F83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7ADC842-0E37-47FD-994D-A3C2671C8706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5C2B989-5C2F-418A-A6FC-C6642BB94F6E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90CCED-0793-4513-97BD-D2D59D0163ED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668B098-6999-4108-8D12-E998F68FA3B8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64A358D-A255-40D7-BDCB-AEF72691D6EC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2AA936B4-F677-4144-A64E-15645CB1F998}"/>
              </a:ext>
            </a:extLst>
          </p:cNvPr>
          <p:cNvSpPr/>
          <p:nvPr/>
        </p:nvSpPr>
        <p:spPr>
          <a:xfrm rot="20834905">
            <a:off x="3435874" y="2327266"/>
            <a:ext cx="481085" cy="289219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73290E2-2414-4845-8A2F-3728ABBF1B61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2C42F76-AB07-4AB6-9AC7-DE80EEC6B6EE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D93AB536-3838-4BD1-9BB3-ACB4C7763264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15E297D-944C-4B7B-9419-35E81B6180E1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791FB0A-9805-4BB9-B91D-1BBD6F8E268F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197BC064-8D19-4095-9313-384C24A0C84D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0C8FF065-3331-48D4-B278-441843D8D0E7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A025760-E115-4529-98F6-21836A34187D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D4A041F-2481-436B-9799-EF89A34610B5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1318B318-5479-49CD-BCF4-03A3A0DE0C14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A2D2B6A8-20BC-474F-ADD9-7A76E2907FA3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84126117-08FB-4468-8793-05063622CCBF}"/>
              </a:ext>
            </a:extLst>
          </p:cNvPr>
          <p:cNvSpPr/>
          <p:nvPr/>
        </p:nvSpPr>
        <p:spPr>
          <a:xfrm>
            <a:off x="2081120" y="367625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68496C33-D7A5-4D09-882C-8E661F75B5DA}"/>
              </a:ext>
            </a:extLst>
          </p:cNvPr>
          <p:cNvSpPr/>
          <p:nvPr/>
        </p:nvSpPr>
        <p:spPr>
          <a:xfrm flipH="1">
            <a:off x="4672041" y="2857337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EF96152E-74F2-443C-96EA-F85009137BFF}"/>
              </a:ext>
            </a:extLst>
          </p:cNvPr>
          <p:cNvSpPr/>
          <p:nvPr/>
        </p:nvSpPr>
        <p:spPr>
          <a:xfrm>
            <a:off x="1181099" y="2941087"/>
            <a:ext cx="4943475" cy="82286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47668BF-6B0D-4B5F-9349-AA2AE94F5819}"/>
              </a:ext>
            </a:extLst>
          </p:cNvPr>
          <p:cNvGrpSpPr/>
          <p:nvPr/>
        </p:nvGrpSpPr>
        <p:grpSpPr>
          <a:xfrm rot="9423411">
            <a:off x="5307933" y="2858469"/>
            <a:ext cx="401674" cy="362038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B396EC42-F1FF-43DE-8504-9D952A44BF87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31EAD8A5-E8ED-4E82-B3A8-6F7D5E341630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F1C9E5E6-DA48-43FB-A21B-C862F288B29B}"/>
              </a:ext>
            </a:extLst>
          </p:cNvPr>
          <p:cNvSpPr/>
          <p:nvPr/>
        </p:nvSpPr>
        <p:spPr>
          <a:xfrm flipV="1">
            <a:off x="3381935" y="1790631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68E1F83C-5FD0-43B3-8BB0-AD1BAD8CDB95}"/>
              </a:ext>
            </a:extLst>
          </p:cNvPr>
          <p:cNvSpPr/>
          <p:nvPr/>
        </p:nvSpPr>
        <p:spPr>
          <a:xfrm flipV="1">
            <a:off x="3873821" y="1794138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F19A5729-E026-4233-8C63-32E278E95E24}"/>
              </a:ext>
            </a:extLst>
          </p:cNvPr>
          <p:cNvSpPr/>
          <p:nvPr/>
        </p:nvSpPr>
        <p:spPr>
          <a:xfrm rot="20826589">
            <a:off x="3467368" y="2346826"/>
            <a:ext cx="414531" cy="262453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C445B1D-E675-4F14-A296-387F42FC4DAD}"/>
              </a:ext>
            </a:extLst>
          </p:cNvPr>
          <p:cNvCxnSpPr>
            <a:cxnSpLocks/>
          </p:cNvCxnSpPr>
          <p:nvPr/>
        </p:nvCxnSpPr>
        <p:spPr>
          <a:xfrm flipV="1">
            <a:off x="3456050" y="2482030"/>
            <a:ext cx="411161" cy="22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F50D30F9-C0D5-4464-BA25-2E20364DC91A}"/>
              </a:ext>
            </a:extLst>
          </p:cNvPr>
          <p:cNvCxnSpPr>
            <a:cxnSpLocks/>
          </p:cNvCxnSpPr>
          <p:nvPr/>
        </p:nvCxnSpPr>
        <p:spPr>
          <a:xfrm>
            <a:off x="3555251" y="2386720"/>
            <a:ext cx="0" cy="199318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474797C7-DE46-4447-9B63-0BC41A2F1D41}"/>
              </a:ext>
            </a:extLst>
          </p:cNvPr>
          <p:cNvCxnSpPr>
            <a:cxnSpLocks/>
          </p:cNvCxnSpPr>
          <p:nvPr/>
        </p:nvCxnSpPr>
        <p:spPr>
          <a:xfrm flipH="1">
            <a:off x="3661630" y="2385407"/>
            <a:ext cx="1" cy="22809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AC618B11-35E5-4CF9-846C-71175494C225}"/>
              </a:ext>
            </a:extLst>
          </p:cNvPr>
          <p:cNvCxnSpPr>
            <a:cxnSpLocks/>
          </p:cNvCxnSpPr>
          <p:nvPr/>
        </p:nvCxnSpPr>
        <p:spPr>
          <a:xfrm>
            <a:off x="3753634" y="2388476"/>
            <a:ext cx="0" cy="20514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2774663-A1B3-45FE-A4FB-102835A0FC18}"/>
              </a:ext>
            </a:extLst>
          </p:cNvPr>
          <p:cNvGrpSpPr/>
          <p:nvPr/>
        </p:nvGrpSpPr>
        <p:grpSpPr>
          <a:xfrm rot="21037094">
            <a:off x="1958455" y="3558629"/>
            <a:ext cx="401674" cy="308762"/>
            <a:chOff x="1987317" y="2239877"/>
            <a:chExt cx="401674" cy="527867"/>
          </a:xfrm>
        </p:grpSpPr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0C434175-F858-46AA-820C-BA9F314779F8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9F715125-9D2D-4BB2-8AAA-74DB3452CB2A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31F4DE7B-D024-476B-A8D0-B3B1FEEF9A7C}"/>
              </a:ext>
            </a:extLst>
          </p:cNvPr>
          <p:cNvSpPr txBox="1"/>
          <p:nvPr/>
        </p:nvSpPr>
        <p:spPr>
          <a:xfrm>
            <a:off x="1352537" y="3134384"/>
            <a:ext cx="46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hlinkClick r:id="rId4" tooltip="https://datascirnba.netlify.app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https://datascirnba.netlify.app/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D53C96-1CF6-4CC5-883D-3B818AF7A946}"/>
              </a:ext>
            </a:extLst>
          </p:cNvPr>
          <p:cNvSpPr txBox="1"/>
          <p:nvPr/>
        </p:nvSpPr>
        <p:spPr>
          <a:xfrm>
            <a:off x="15051" y="650415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Sound effects &amp; music obtained from 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https://www.zapsplat.com</a:t>
            </a:r>
            <a:endParaRPr lang="de-DE" sz="1400" dirty="0"/>
          </a:p>
        </p:txBody>
      </p:sp>
      <p:pic>
        <p:nvPicPr>
          <p:cNvPr id="61" name="zapsplat_cartoon_bounce_jump_spring_single_jaw_harp_005_68004">
            <a:hlinkClick r:id="" action="ppaction://media"/>
            <a:extLst>
              <a:ext uri="{FF2B5EF4-FFF2-40B4-BE49-F238E27FC236}">
                <a16:creationId xmlns:a16="http://schemas.microsoft.com/office/drawing/2014/main" id="{A6B19A37-B661-4A00-A6C3-072DB092D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6640" y="-646811"/>
            <a:ext cx="487363" cy="487363"/>
          </a:xfrm>
          <a:prstGeom prst="rect">
            <a:avLst/>
          </a:prstGeom>
        </p:spPr>
      </p:pic>
      <p:pic>
        <p:nvPicPr>
          <p:cNvPr id="62" name="zapsplat_cartoon_bounce_jump_spring_single_jaw_harp_005_68004">
            <a:hlinkClick r:id="" action="ppaction://media"/>
            <a:extLst>
              <a:ext uri="{FF2B5EF4-FFF2-40B4-BE49-F238E27FC236}">
                <a16:creationId xmlns:a16="http://schemas.microsoft.com/office/drawing/2014/main" id="{F8006800-2AF7-4185-B6CF-F867EC861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2507" y="-646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5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5"/>
    </mc:Choice>
    <mc:Fallback>
      <p:transition spd="slow" advTm="14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104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4"/>
                            </p:stCondLst>
                            <p:childTnLst>
                              <p:par>
                                <p:cTn id="25" presetID="32" presetClass="emph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104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485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48485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4" grpId="0" animBg="1"/>
      <p:bldP spid="55" grpId="0" animBg="1"/>
      <p:bldP spid="55" grpId="1" animBg="1"/>
      <p:bldP spid="56" grpId="0"/>
      <p:bldP spid="56" grpId="1"/>
    </p:bldLst>
  </p:timing>
  <p:extLst>
    <p:ext uri="{E180D4A7-C9FB-4DFB-919C-405C955672EB}">
      <p14:showEvtLst xmlns:p14="http://schemas.microsoft.com/office/powerpoint/2010/main">
        <p14:playEvt time="504" objId="61"/>
        <p14:stopEvt time="1640" objId="61"/>
        <p14:playEvt time="4606" objId="62"/>
        <p14:stopEvt time="5733" objId="6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511862" cy="2585323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Stephen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professional NBA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player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C5269E0-9B0D-409F-90B6-A6EBF4A585E2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FC5137-4FC6-43C2-AE92-3B2589EABE39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983E6A9-727A-4D3E-B4F5-D3D1474CD7DE}"/>
              </a:ext>
            </a:extLst>
          </p:cNvPr>
          <p:cNvSpPr/>
          <p:nvPr/>
        </p:nvSpPr>
        <p:spPr>
          <a:xfrm rot="19003621">
            <a:off x="2660398" y="3313670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0836A059-93DD-4281-ABE1-935908490E4C}"/>
              </a:ext>
            </a:extLst>
          </p:cNvPr>
          <p:cNvSpPr/>
          <p:nvPr/>
        </p:nvSpPr>
        <p:spPr>
          <a:xfrm rot="2596379" flipH="1">
            <a:off x="3850820" y="3322730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FACEAE3-C68B-40BC-9FBE-87781AC522B6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67E2D4A-F74D-4D48-852D-FEA974C78BD9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2F6386F-5400-42C9-91DE-29E58D325562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0DBF12D-78FC-4512-904F-D1539D32817E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893EEBAA-BF35-429E-8457-EC203BE2340A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3094FC-E721-4179-96E2-BBF18290A16D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AE41A4B-6F6F-4201-A1E5-A39C7D86E6B7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8C2EA1A-0118-45B4-AA2E-69486D1CD1D2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84556CD-9244-4CF9-ACC4-0D3DE1D22186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D55BB926-BFD6-4523-B6C7-5AF5AE60D8F7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0110ADC-9F7C-428E-8006-3EFA8B914E2B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7435EA4-B1EF-46F3-B1E0-FBB463AF03CA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EA115F9-C0D6-4CE3-B685-3E92DC29FBF0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A0B9040-0242-4004-854D-7EB491DEF3A0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931408F-043C-47DF-BFAF-AD4E6C06B20C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72D38D0-01E4-4765-853B-0E657C73C9F9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2773CC4-01E6-467C-8B24-8D99F3DCB761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DF978E5-9894-4B86-921C-054D6264963F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3FF0268A-07BB-4FF0-A546-5100CB3A59AA}"/>
              </a:ext>
            </a:extLst>
          </p:cNvPr>
          <p:cNvSpPr/>
          <p:nvPr/>
        </p:nvSpPr>
        <p:spPr>
          <a:xfrm>
            <a:off x="3381935" y="1838887"/>
            <a:ext cx="74184" cy="89955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34BFC40-B50B-4E99-8295-D2376BE2765A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098BF0C-F869-49CF-A6E1-252887D900A6}"/>
              </a:ext>
            </a:extLst>
          </p:cNvPr>
          <p:cNvGrpSpPr/>
          <p:nvPr/>
        </p:nvGrpSpPr>
        <p:grpSpPr>
          <a:xfrm rot="373035">
            <a:off x="3462318" y="2351037"/>
            <a:ext cx="402463" cy="210797"/>
            <a:chOff x="2984238" y="4589629"/>
            <a:chExt cx="862400" cy="287172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4FFA3859-D0B8-47AF-936A-CF221456A0D3}"/>
                </a:ext>
              </a:extLst>
            </p:cNvPr>
            <p:cNvSpPr/>
            <p:nvPr/>
          </p:nvSpPr>
          <p:spPr>
            <a:xfrm>
              <a:off x="2984238" y="4589629"/>
              <a:ext cx="862400" cy="287172"/>
            </a:xfrm>
            <a:custGeom>
              <a:avLst/>
              <a:gdLst>
                <a:gd name="connsiteX0" fmla="*/ 28001 w 862400"/>
                <a:gd name="connsiteY0" fmla="*/ 0 h 578438"/>
                <a:gd name="connsiteX1" fmla="*/ 862400 w 862400"/>
                <a:gd name="connsiteY1" fmla="*/ 218412 h 578438"/>
                <a:gd name="connsiteX2" fmla="*/ 860745 w 862400"/>
                <a:gd name="connsiteY2" fmla="*/ 234675 h 578438"/>
                <a:gd name="connsiteX3" fmla="*/ 434789 w 862400"/>
                <a:gd name="connsiteY3" fmla="*/ 578438 h 578438"/>
                <a:gd name="connsiteX4" fmla="*/ 0 w 862400"/>
                <a:gd name="connsiteY4" fmla="*/ 147908 h 578438"/>
                <a:gd name="connsiteX5" fmla="*/ 8834 w 862400"/>
                <a:gd name="connsiteY5" fmla="*/ 61141 h 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400" h="578438">
                  <a:moveTo>
                    <a:pt x="28001" y="0"/>
                  </a:moveTo>
                  <a:lnTo>
                    <a:pt x="862400" y="218412"/>
                  </a:lnTo>
                  <a:lnTo>
                    <a:pt x="860745" y="234675"/>
                  </a:lnTo>
                  <a:cubicBezTo>
                    <a:pt x="820202" y="430860"/>
                    <a:pt x="644900" y="578438"/>
                    <a:pt x="434789" y="578438"/>
                  </a:cubicBezTo>
                  <a:cubicBezTo>
                    <a:pt x="194662" y="578438"/>
                    <a:pt x="0" y="385683"/>
                    <a:pt x="0" y="147908"/>
                  </a:cubicBezTo>
                  <a:cubicBezTo>
                    <a:pt x="0" y="118186"/>
                    <a:pt x="3042" y="89168"/>
                    <a:pt x="8834" y="61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4F01307C-C00A-4D10-8B7C-D4456A423266}"/>
                </a:ext>
              </a:extLst>
            </p:cNvPr>
            <p:cNvSpPr/>
            <p:nvPr/>
          </p:nvSpPr>
          <p:spPr>
            <a:xfrm>
              <a:off x="3067002" y="4735797"/>
              <a:ext cx="582806" cy="141002"/>
            </a:xfrm>
            <a:custGeom>
              <a:avLst/>
              <a:gdLst>
                <a:gd name="connsiteX0" fmla="*/ 236091 w 582806"/>
                <a:gd name="connsiteY0" fmla="*/ 0 h 270950"/>
                <a:gd name="connsiteX1" fmla="*/ 558852 w 582806"/>
                <a:gd name="connsiteY1" fmla="*/ 167387 h 270950"/>
                <a:gd name="connsiteX2" fmla="*/ 582806 w 582806"/>
                <a:gd name="connsiteY2" fmla="*/ 210433 h 270950"/>
                <a:gd name="connsiteX3" fmla="*/ 577738 w 582806"/>
                <a:gd name="connsiteY3" fmla="*/ 213910 h 270950"/>
                <a:gd name="connsiteX4" fmla="*/ 361319 w 582806"/>
                <a:gd name="connsiteY4" fmla="*/ 270950 h 270950"/>
                <a:gd name="connsiteX5" fmla="*/ 785 w 582806"/>
                <a:gd name="connsiteY5" fmla="*/ 81134 h 270950"/>
                <a:gd name="connsiteX6" fmla="*/ 0 w 582806"/>
                <a:gd name="connsiteY6" fmla="*/ 79700 h 270950"/>
                <a:gd name="connsiteX7" fmla="*/ 18466 w 582806"/>
                <a:gd name="connsiteY7" fmla="*/ 64840 h 270950"/>
                <a:gd name="connsiteX8" fmla="*/ 236091 w 582806"/>
                <a:gd name="connsiteY8" fmla="*/ 0 h 27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806" h="270950">
                  <a:moveTo>
                    <a:pt x="236091" y="0"/>
                  </a:moveTo>
                  <a:cubicBezTo>
                    <a:pt x="370447" y="0"/>
                    <a:pt x="488903" y="66398"/>
                    <a:pt x="558852" y="167387"/>
                  </a:cubicBezTo>
                  <a:lnTo>
                    <a:pt x="582806" y="210433"/>
                  </a:lnTo>
                  <a:lnTo>
                    <a:pt x="577738" y="213910"/>
                  </a:lnTo>
                  <a:cubicBezTo>
                    <a:pt x="514007" y="250197"/>
                    <a:pt x="440111" y="270950"/>
                    <a:pt x="361319" y="270950"/>
                  </a:cubicBezTo>
                  <a:cubicBezTo>
                    <a:pt x="211240" y="270950"/>
                    <a:pt x="78920" y="195655"/>
                    <a:pt x="785" y="81134"/>
                  </a:cubicBezTo>
                  <a:lnTo>
                    <a:pt x="0" y="79700"/>
                  </a:lnTo>
                  <a:lnTo>
                    <a:pt x="18466" y="64840"/>
                  </a:lnTo>
                  <a:cubicBezTo>
                    <a:pt x="80588" y="23903"/>
                    <a:pt x="155478" y="0"/>
                    <a:pt x="2360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7B8F1B1D-016E-499D-BFAF-BCAF9D0FC17E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4A9632E-0410-417D-9D3A-39A6F9E3E5EB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D4870C2-218B-4A68-B876-D9A5CEEB708F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414AFD3-A2CF-4FB6-83EC-C4EB37571E02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AED7023-D731-434C-905A-46F9634C55AF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837CDD17-8ED7-4D15-93CA-41AD47DD124F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BBC6EF0-00CE-482F-AA13-E277A1581342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0F67D5C-D7E9-455C-8C2D-AB8CA048D99C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3A64B0B-1D1A-40BF-B3E3-E5A725CE931C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2BC164EE-961D-4EAF-8DE6-2A4D090EF52E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1599C64A-DE1B-422A-B7D5-9A05760440BE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B0B352DB-F7DA-4529-AB85-67569FE6AEBC}"/>
              </a:ext>
            </a:extLst>
          </p:cNvPr>
          <p:cNvSpPr/>
          <p:nvPr/>
        </p:nvSpPr>
        <p:spPr>
          <a:xfrm rot="3365696">
            <a:off x="2637990" y="3809796"/>
            <a:ext cx="718294" cy="15937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B357AD6-7DBD-4F8B-BDC3-C3D54E17305E}"/>
              </a:ext>
            </a:extLst>
          </p:cNvPr>
          <p:cNvGrpSpPr/>
          <p:nvPr/>
        </p:nvGrpSpPr>
        <p:grpSpPr>
          <a:xfrm rot="6361228" flipH="1">
            <a:off x="3019383" y="4113085"/>
            <a:ext cx="401674" cy="239425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B50554C7-4E84-4335-81D3-90D824795310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74F13906-E3DA-46A1-8B69-8CB02980F177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82B9452-2D3E-49E4-9E93-0EAFEC5DAE37}"/>
              </a:ext>
            </a:extLst>
          </p:cNvPr>
          <p:cNvSpPr/>
          <p:nvPr/>
        </p:nvSpPr>
        <p:spPr>
          <a:xfrm rot="18234304" flipH="1">
            <a:off x="3980456" y="3856791"/>
            <a:ext cx="718294" cy="15937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9DB78A0-32AD-4D3F-BED1-A57F17E25D8F}"/>
              </a:ext>
            </a:extLst>
          </p:cNvPr>
          <p:cNvGrpSpPr/>
          <p:nvPr/>
        </p:nvGrpSpPr>
        <p:grpSpPr>
          <a:xfrm rot="15238772">
            <a:off x="3894690" y="4141955"/>
            <a:ext cx="401674" cy="239425"/>
            <a:chOff x="1987317" y="2239877"/>
            <a:chExt cx="401674" cy="527867"/>
          </a:xfrm>
        </p:grpSpPr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DBD1D9A9-009A-49E2-A03A-A621BDFFEEC0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46F732F-5D97-4C9B-BACB-2750A1E3D3C8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F5E3F3BB-CB55-4890-BF7D-EA5BCE74E4A2}"/>
              </a:ext>
            </a:extLst>
          </p:cNvPr>
          <p:cNvSpPr/>
          <p:nvPr/>
        </p:nvSpPr>
        <p:spPr>
          <a:xfrm>
            <a:off x="3879867" y="1838886"/>
            <a:ext cx="74184" cy="89955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92F3965B-6028-4ADD-95C2-419EF3FB1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4526" y="150972"/>
            <a:ext cx="6638925" cy="3734395"/>
          </a:xfrm>
          <a:prstGeom prst="rect">
            <a:avLst/>
          </a:prstGeom>
        </p:spPr>
      </p:pic>
      <p:pic>
        <p:nvPicPr>
          <p:cNvPr id="63" name="comedy_swipe_002">
            <a:hlinkClick r:id="" action="ppaction://media"/>
            <a:extLst>
              <a:ext uri="{FF2B5EF4-FFF2-40B4-BE49-F238E27FC236}">
                <a16:creationId xmlns:a16="http://schemas.microsoft.com/office/drawing/2014/main" id="{D9BF494B-4701-4D34-88D1-AF078955C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6082" y="-5145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"/>
    </mc:Choice>
    <mc:Fallback>
      <p:transition spd="slow" advTm="2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9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5" objId="63"/>
        <p14:stopEvt time="1369" objId="6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0B2443A-BF14-40FA-873E-065A5A4EBB4B}"/>
              </a:ext>
            </a:extLst>
          </p:cNvPr>
          <p:cNvSpPr/>
          <p:nvPr/>
        </p:nvSpPr>
        <p:spPr>
          <a:xfrm rot="20880105" flipH="1">
            <a:off x="3997507" y="297557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151939" cy="4247317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Most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of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time, he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performs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brilliant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on-court!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99167AF-3B90-4F7C-A8EE-691FFF3AD872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EE57D96-5CB4-46BC-A59C-CD31824DB110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B181A57-6D65-4072-8F2B-46F03B7D4D87}"/>
              </a:ext>
            </a:extLst>
          </p:cNvPr>
          <p:cNvSpPr/>
          <p:nvPr/>
        </p:nvSpPr>
        <p:spPr>
          <a:xfrm rot="661823">
            <a:off x="2492112" y="2968944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F2CBF8-17B1-4EE3-B239-CA45AC73DABE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E696EB4-2216-42A3-BE70-A2A8D74263A7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22359B6-C314-4BE4-A548-E16C71430647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1FBAF7-F15E-47CC-B19E-17B46EBB8FB5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0B79220-6E90-441D-9FDC-0EB804A78B94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4C26C3E-2ABA-4C2D-AEBC-B00681826B66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00F489A-FD1F-49A7-87F9-7A8A6BF3AC89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85B0B02-9704-4AF6-981D-22E7B916774F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955495B0-46DE-416F-937A-6664401319E1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986520FA-72AC-4F42-A26D-72D556637EBE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2DF7D4D-F2B7-4B97-9D4E-2245A04443A2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12BF373-AE2C-4349-8B10-EC2B60869965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6741F28-538D-4E5C-B1B7-4630D5912D09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0E4E33F-FBC0-449C-AF61-F8C06871F94E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43A3D7D-7360-46C2-BCA8-BC460AD35F92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FF9DB58-1C76-4E56-BADB-675B42BF0FE2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CA0F9C6-A668-4211-8FE1-D91FE648CB9F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214ADED-A3A0-4129-9414-43E25DF65EF9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41010C9F-F9CF-447D-B0FC-4509EC6B7FAF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50EDC81B-F208-44E8-B63E-EED7A0888E84}"/>
              </a:ext>
            </a:extLst>
          </p:cNvPr>
          <p:cNvSpPr/>
          <p:nvPr/>
        </p:nvSpPr>
        <p:spPr>
          <a:xfrm rot="20834905">
            <a:off x="3435874" y="2327266"/>
            <a:ext cx="481085" cy="289219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5A119E1-259F-4D66-BB3C-8883C35A7E53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925AA50-740F-4628-BEAC-AA8C02832511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A2B9EF8-0899-4FFA-AE95-45D364A1B6A5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9B4E5C6-8485-47FF-A63E-80A25361F6C4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6D6BB12B-C3DB-45AD-B3FE-B567604E50EB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6D5CEB32-F7A0-48CE-A5A4-DDE7A4FDD41C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E3A44CF0-656D-4DB2-B979-9CED0536B052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9544B1E-2466-407D-9277-DC833B189737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AAA33066-8001-49DD-A5D7-FEE091F8B40A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7F94F21E-DB88-41D7-9DA3-8313833591A8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D9ADE9EF-3579-45F6-B530-083F30232DF1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5E81E309-C9D8-43D2-8D86-455AA56E1732}"/>
              </a:ext>
            </a:extLst>
          </p:cNvPr>
          <p:cNvSpPr/>
          <p:nvPr/>
        </p:nvSpPr>
        <p:spPr>
          <a:xfrm rot="3387791">
            <a:off x="1942554" y="2590446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4FB46AF-403D-4D25-993A-FF575FBF5483}"/>
              </a:ext>
            </a:extLst>
          </p:cNvPr>
          <p:cNvGrpSpPr/>
          <p:nvPr/>
        </p:nvGrpSpPr>
        <p:grpSpPr>
          <a:xfrm rot="18963785">
            <a:off x="1846661" y="1908317"/>
            <a:ext cx="401674" cy="527867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29E6BB69-FA71-47D0-8484-D10949E20ED7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91B4B031-3DAB-479C-BBA4-BF6B976EAB29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605D5ABC-CF3B-4FFD-83DF-E03AAA6048F0}"/>
              </a:ext>
            </a:extLst>
          </p:cNvPr>
          <p:cNvSpPr/>
          <p:nvPr/>
        </p:nvSpPr>
        <p:spPr>
          <a:xfrm rot="18361400" flipH="1">
            <a:off x="4551557" y="259002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FDBB0C6-C84A-4B83-A6D7-79B5F13EA226}"/>
              </a:ext>
            </a:extLst>
          </p:cNvPr>
          <p:cNvGrpSpPr/>
          <p:nvPr/>
        </p:nvGrpSpPr>
        <p:grpSpPr>
          <a:xfrm rot="2636215" flipH="1">
            <a:off x="5119639" y="1942274"/>
            <a:ext cx="401674" cy="527867"/>
            <a:chOff x="1987317" y="2239877"/>
            <a:chExt cx="401674" cy="527867"/>
          </a:xfrm>
        </p:grpSpPr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52F65AC2-EBAA-428A-B5B2-46ED93EA7642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6FA65574-A435-42BB-BF0E-99EFBF204231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87296E1B-93E4-4F93-A3DA-CEA3830F16DA}"/>
              </a:ext>
            </a:extLst>
          </p:cNvPr>
          <p:cNvSpPr/>
          <p:nvPr/>
        </p:nvSpPr>
        <p:spPr>
          <a:xfrm flipV="1">
            <a:off x="3381935" y="1790631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F358A41C-CDC3-488F-A11B-D23C21FAA3CB}"/>
              </a:ext>
            </a:extLst>
          </p:cNvPr>
          <p:cNvSpPr/>
          <p:nvPr/>
        </p:nvSpPr>
        <p:spPr>
          <a:xfrm flipV="1">
            <a:off x="3873821" y="1794138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52894F0D-A461-4981-B67A-F64E3E992B26}"/>
              </a:ext>
            </a:extLst>
          </p:cNvPr>
          <p:cNvSpPr/>
          <p:nvPr/>
        </p:nvSpPr>
        <p:spPr>
          <a:xfrm rot="20826589">
            <a:off x="3467368" y="2346826"/>
            <a:ext cx="414531" cy="262453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8E702A45-936B-41EF-9E9F-05EE86AE055D}"/>
              </a:ext>
            </a:extLst>
          </p:cNvPr>
          <p:cNvCxnSpPr>
            <a:cxnSpLocks/>
          </p:cNvCxnSpPr>
          <p:nvPr/>
        </p:nvCxnSpPr>
        <p:spPr>
          <a:xfrm flipV="1">
            <a:off x="3456050" y="2482030"/>
            <a:ext cx="411161" cy="22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CBAF7120-B2B7-408E-9C29-9C41DCD1DB44}"/>
              </a:ext>
            </a:extLst>
          </p:cNvPr>
          <p:cNvCxnSpPr>
            <a:cxnSpLocks/>
          </p:cNvCxnSpPr>
          <p:nvPr/>
        </p:nvCxnSpPr>
        <p:spPr>
          <a:xfrm>
            <a:off x="3555251" y="2386720"/>
            <a:ext cx="0" cy="199318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708E3-6BF9-41D9-A89C-15DFDC07B955}"/>
              </a:ext>
            </a:extLst>
          </p:cNvPr>
          <p:cNvCxnSpPr>
            <a:cxnSpLocks/>
          </p:cNvCxnSpPr>
          <p:nvPr/>
        </p:nvCxnSpPr>
        <p:spPr>
          <a:xfrm flipH="1">
            <a:off x="3661630" y="2385407"/>
            <a:ext cx="1" cy="22809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81D17C46-E314-423D-BD51-B24D31CCDF29}"/>
              </a:ext>
            </a:extLst>
          </p:cNvPr>
          <p:cNvCxnSpPr>
            <a:cxnSpLocks/>
          </p:cNvCxnSpPr>
          <p:nvPr/>
        </p:nvCxnSpPr>
        <p:spPr>
          <a:xfrm>
            <a:off x="3753634" y="2388476"/>
            <a:ext cx="0" cy="205143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human_audience_comedy_club_x200_people_cheer_clap_rising_in_intesity_accolade_komedia_brighton_comic_boom">
            <a:hlinkClick r:id="" action="ppaction://media"/>
            <a:extLst>
              <a:ext uri="{FF2B5EF4-FFF2-40B4-BE49-F238E27FC236}">
                <a16:creationId xmlns:a16="http://schemas.microsoft.com/office/drawing/2014/main" id="{FF8F1334-CEFA-462A-8A00-6A1F7A01169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803"/>
                  <p14:fade out="1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384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6"/>
    </mc:Choice>
    <mc:Fallback>
      <p:transition spd="slow" advTm="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93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514" objId="84"/>
        <p14:stopEvt time="4443" objId="8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3BBE807A-E78C-4AD8-9F37-F36957F4F4B1}"/>
              </a:ext>
            </a:extLst>
          </p:cNvPr>
          <p:cNvSpPr/>
          <p:nvPr/>
        </p:nvSpPr>
        <p:spPr>
          <a:xfrm rot="17722215" flipH="1">
            <a:off x="2746719" y="3397275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D7047B15-BE6C-40AE-9CCB-E69DB3E2E074}"/>
              </a:ext>
            </a:extLst>
          </p:cNvPr>
          <p:cNvSpPr/>
          <p:nvPr/>
        </p:nvSpPr>
        <p:spPr>
          <a:xfrm rot="16483566" flipH="1">
            <a:off x="2553440" y="412058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940FB88-6FB2-4C2C-8146-D0BAE3B47FF2}"/>
              </a:ext>
            </a:extLst>
          </p:cNvPr>
          <p:cNvGrpSpPr/>
          <p:nvPr/>
        </p:nvGrpSpPr>
        <p:grpSpPr>
          <a:xfrm rot="20944178" flipV="1">
            <a:off x="2804162" y="4552573"/>
            <a:ext cx="401674" cy="527867"/>
            <a:chOff x="1987317" y="2239877"/>
            <a:chExt cx="401674" cy="527867"/>
          </a:xfrm>
        </p:grpSpPr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55F47C0B-2D3B-46B6-AB44-5EF4933967EF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322ADE96-86FA-4A1B-AEB1-65A82176EBDC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3628594" cy="3416320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But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sometimes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, Stephen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has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bad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day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965F8A-4A10-4624-9771-EC656E07BB59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A85B8E-4021-42FB-A80A-E873F955BA94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6C089BD-44F4-4149-8A3A-19C68219531C}"/>
              </a:ext>
            </a:extLst>
          </p:cNvPr>
          <p:cNvSpPr/>
          <p:nvPr/>
        </p:nvSpPr>
        <p:spPr>
          <a:xfrm rot="3877785">
            <a:off x="3773934" y="342493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E645DC0-2ACE-41E6-96C2-A602E7303981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2CD5C63-127A-42CC-A353-69603626DABA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0521ACB-7DA8-4B23-8C31-11A96F3E8053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12BCAF3-0ABD-4AEA-9DC3-E90C9D18EEBF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7EC8B23-DCE1-4905-984E-3EC6E2886C2E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10DBD9-25F4-434A-860A-828220A6B337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CA60143-FA6F-414B-8FD6-DDF4192D9BE3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CF8F7929-2AAC-48FF-AB39-8D48011A7009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C61BB06-3CA5-494C-94DC-75C53F380049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03CA254F-374C-4C8A-881D-D8CD14BF8286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803FACF-892E-4CDA-8C9F-96CEBB9EB3EE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318561-8B7B-42C0-9F60-E4C4654C5EA3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A6C9E30-45A6-47CB-AAA2-631200A2F9C7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C6D8BD-D5C1-45A1-9B88-173C78C46695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A95A04E-3E78-4472-9968-E419C06FC4AC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9D53B89-3944-4D90-A00F-E57779912B75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D5B643-9A83-4E7A-A35E-3B4779325AAE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CF5F90D-BFDE-45A2-A83E-E3307B2238BA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6EB12C2-B1A8-47C0-BD5B-7EC1E4BA09DC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FF41805-2B0A-4891-BD82-43F0B166838F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EDB7AFED-643D-44C9-A3E5-317135F87C41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FD58BEA9-7BF3-41C3-998D-235F0B5AECD6}"/>
              </a:ext>
            </a:extLst>
          </p:cNvPr>
          <p:cNvSpPr/>
          <p:nvPr/>
        </p:nvSpPr>
        <p:spPr>
          <a:xfrm rot="9487388">
            <a:off x="3516290" y="2419367"/>
            <a:ext cx="306094" cy="100628"/>
          </a:xfrm>
          <a:custGeom>
            <a:avLst/>
            <a:gdLst>
              <a:gd name="connsiteX0" fmla="*/ 28001 w 862400"/>
              <a:gd name="connsiteY0" fmla="*/ 0 h 578438"/>
              <a:gd name="connsiteX1" fmla="*/ 862400 w 862400"/>
              <a:gd name="connsiteY1" fmla="*/ 218412 h 578438"/>
              <a:gd name="connsiteX2" fmla="*/ 860745 w 862400"/>
              <a:gd name="connsiteY2" fmla="*/ 234675 h 578438"/>
              <a:gd name="connsiteX3" fmla="*/ 434789 w 862400"/>
              <a:gd name="connsiteY3" fmla="*/ 578438 h 578438"/>
              <a:gd name="connsiteX4" fmla="*/ 0 w 862400"/>
              <a:gd name="connsiteY4" fmla="*/ 147908 h 578438"/>
              <a:gd name="connsiteX5" fmla="*/ 8834 w 862400"/>
              <a:gd name="connsiteY5" fmla="*/ 61141 h 57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00" h="578438">
                <a:moveTo>
                  <a:pt x="28001" y="0"/>
                </a:moveTo>
                <a:lnTo>
                  <a:pt x="862400" y="218412"/>
                </a:lnTo>
                <a:lnTo>
                  <a:pt x="860745" y="234675"/>
                </a:lnTo>
                <a:cubicBezTo>
                  <a:pt x="820202" y="430860"/>
                  <a:pt x="644900" y="578438"/>
                  <a:pt x="434789" y="578438"/>
                </a:cubicBezTo>
                <a:cubicBezTo>
                  <a:pt x="194662" y="578438"/>
                  <a:pt x="0" y="385683"/>
                  <a:pt x="0" y="147908"/>
                </a:cubicBezTo>
                <a:cubicBezTo>
                  <a:pt x="0" y="118186"/>
                  <a:pt x="3042" y="89168"/>
                  <a:pt x="8834" y="61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ECCDD6A-7FB0-4D55-B219-C286328F5532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9E90DCE-2298-4784-BCCD-0F7FBBC7C7E6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6FDE5529-9F66-4F70-ACE3-A897C3CAC48F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19339C-B056-433C-A3A2-90A885E6EDEC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6A4F0F9-2C15-4396-9962-FD326280E025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C3BD76E3-3321-4625-B8F1-635AC033D3AE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9A1FA9B1-B441-42E1-93A3-D6BA117A1D03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C6AC54F-AF2E-40D9-BD4C-546F5CA1786D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D666CC4-952F-4FD0-9C02-383C116ECA49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D027F062-5395-4EBF-AE07-52DE67034381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2873370D-C600-47C5-AEC5-10EB6C71DC6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2C2EFFBA-15B3-43CA-B0E0-4E328342DAB0}"/>
              </a:ext>
            </a:extLst>
          </p:cNvPr>
          <p:cNvSpPr/>
          <p:nvPr/>
        </p:nvSpPr>
        <p:spPr>
          <a:xfrm rot="5116434">
            <a:off x="3936904" y="411161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1227278-6086-4DC7-8118-CD55E56323E1}"/>
              </a:ext>
            </a:extLst>
          </p:cNvPr>
          <p:cNvGrpSpPr/>
          <p:nvPr/>
        </p:nvGrpSpPr>
        <p:grpSpPr>
          <a:xfrm rot="655822" flipH="1" flipV="1">
            <a:off x="4151222" y="4538537"/>
            <a:ext cx="401674" cy="527867"/>
            <a:chOff x="1987317" y="2239877"/>
            <a:chExt cx="401674" cy="527867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E7C2A55-BE5B-4B2E-BB51-5DCD85EEBBEC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: abgerundete Ecken 49">
              <a:extLst>
                <a:ext uri="{FF2B5EF4-FFF2-40B4-BE49-F238E27FC236}">
                  <a16:creationId xmlns:a16="http://schemas.microsoft.com/office/drawing/2014/main" id="{4DC237F6-4BF7-4EB3-A0E2-A9A46A5DD301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6871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"/>
    </mc:Choice>
    <mc:Fallback>
      <p:transition spd="slow" advTm="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4134432" cy="5078313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He also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uses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Twitter a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lot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! Stephen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follows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every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post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he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gets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linked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to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.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ACEED80-1DAD-4513-B325-557DADC842C1}"/>
              </a:ext>
            </a:extLst>
          </p:cNvPr>
          <p:cNvSpPr/>
          <p:nvPr/>
        </p:nvSpPr>
        <p:spPr>
          <a:xfrm rot="20699892" flipH="1">
            <a:off x="3928510" y="3223913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BC51F6-F0D0-40CF-985B-EAEC39BC83BF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EB1A3-C659-41BA-B976-EA0B9FF10EB5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B70C19-D8D9-4AE9-90E6-1749A81E1A45}"/>
              </a:ext>
            </a:extLst>
          </p:cNvPr>
          <p:cNvSpPr/>
          <p:nvPr/>
        </p:nvSpPr>
        <p:spPr>
          <a:xfrm rot="783646">
            <a:off x="2569912" y="3223914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170564D-42A9-450D-90BD-A5286C13B43D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593696-6CFB-4143-A8F4-C517D8C6B82A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5947E12-7AFD-482F-BA87-0B8B7AEA6F86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6E57320-5A69-4487-93DA-696DF4E967ED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45A446A-0C79-48E9-ACA6-EE6C3AD9A482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1CCE9F-A024-4037-B0CC-6F487DFD5C72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C549A1C-202C-4F95-9712-44C92186B1CC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F622CBEE-E0B3-49B4-BF04-0270868CDC27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3FB0550-7DFC-41A3-936B-040595A949F1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D9BE32F8-1F69-4C46-8EDB-C0066D50E885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A68A45C-1459-4F6E-AFD7-A177CEA5ECF6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E126CEE-E319-45FC-92C3-01D9B1597D67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23051A-545E-478E-BF7E-F372C458B972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7464CBC-20B5-411F-AA61-EA4C98FF5417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1255413-AD2F-46E8-A399-459BE1D5EE1E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DD93998-482E-4A98-8CE6-447FBEDEA0B1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AF49A01-7741-4D3A-8824-8ABF23D88F09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FB9750E-03C6-40CF-A404-E1A8ED83FC8A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471F2A8-138D-4114-9D7B-A286CCD0766C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BA259B8-50D9-42D2-BA1D-4407B7066819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A84FB35-BE06-4F73-B464-028B018ADC8C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8CF1A31B-A098-4AD0-8D87-6B37E5920190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9B2BA53-E0B7-41A3-83E3-17A6EA58E8FD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48E97C4-3F29-4C99-9BBA-CC48DB423DAB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649068E-5D82-48DF-9605-00E2E1BB2CD5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6A92FC26-A37C-4ADE-A82F-2976B1ADD49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BC6CD7F-E921-4A71-B88F-E21765F602A4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9500295-8651-4ACC-816E-F3A0D8E3B64B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A5176904-36A3-45DD-A0F7-804C85A53EC5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BE0DD745-A1ED-4C39-AD9C-0BA52432F93F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31619E4-A028-4221-899A-D52026047998}"/>
              </a:ext>
            </a:extLst>
          </p:cNvPr>
          <p:cNvSpPr/>
          <p:nvPr/>
        </p:nvSpPr>
        <p:spPr>
          <a:xfrm rot="20928445">
            <a:off x="2611606" y="3064665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6F2C3E19-2642-418D-8ED0-6EA88684563C}"/>
              </a:ext>
            </a:extLst>
          </p:cNvPr>
          <p:cNvGrpSpPr/>
          <p:nvPr/>
        </p:nvGrpSpPr>
        <p:grpSpPr>
          <a:xfrm>
            <a:off x="3485633" y="2603060"/>
            <a:ext cx="338137" cy="596089"/>
            <a:chOff x="1585913" y="1790631"/>
            <a:chExt cx="338137" cy="596089"/>
          </a:xfrm>
        </p:grpSpPr>
        <p:sp>
          <p:nvSpPr>
            <p:cNvPr id="2" name="Rechteck: abgerundete Ecken 1">
              <a:extLst>
                <a:ext uri="{FF2B5EF4-FFF2-40B4-BE49-F238E27FC236}">
                  <a16:creationId xmlns:a16="http://schemas.microsoft.com/office/drawing/2014/main" id="{ABA17914-7B12-4B5C-ABEA-5D9C02D110CD}"/>
                </a:ext>
              </a:extLst>
            </p:cNvPr>
            <p:cNvSpPr/>
            <p:nvPr/>
          </p:nvSpPr>
          <p:spPr>
            <a:xfrm>
              <a:off x="1585913" y="1790631"/>
              <a:ext cx="338137" cy="59608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DE2C6E80-919D-45C4-9F78-52DB98B14FA9}"/>
                </a:ext>
              </a:extLst>
            </p:cNvPr>
            <p:cNvSpPr/>
            <p:nvPr/>
          </p:nvSpPr>
          <p:spPr>
            <a:xfrm>
              <a:off x="1650259" y="1848802"/>
              <a:ext cx="83344" cy="819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478966AD-6F35-4017-B3A1-36C24ACBD193}"/>
                </a:ext>
              </a:extLst>
            </p:cNvPr>
            <p:cNvSpPr/>
            <p:nvPr/>
          </p:nvSpPr>
          <p:spPr>
            <a:xfrm>
              <a:off x="1663627" y="1861785"/>
              <a:ext cx="56925" cy="5594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57D468B-3EA3-4DB7-A1FC-8F144DDB8BA7}"/>
              </a:ext>
            </a:extLst>
          </p:cNvPr>
          <p:cNvGrpSpPr/>
          <p:nvPr/>
        </p:nvGrpSpPr>
        <p:grpSpPr>
          <a:xfrm rot="16200000">
            <a:off x="3616262" y="2821999"/>
            <a:ext cx="401674" cy="332384"/>
            <a:chOff x="1987317" y="2239877"/>
            <a:chExt cx="401674" cy="527867"/>
          </a:xfrm>
        </p:grpSpPr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B18822B7-3579-41B5-B228-498829F73687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A1C828C7-CE76-449D-AB5D-659944B693D2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D9CA9799-D25D-4058-98D8-E4186E21F8D1}"/>
              </a:ext>
            </a:extLst>
          </p:cNvPr>
          <p:cNvSpPr/>
          <p:nvPr/>
        </p:nvSpPr>
        <p:spPr>
          <a:xfrm rot="741885" flipH="1">
            <a:off x="3877646" y="3059286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A240A3C-8D5F-4252-883D-988C605C9D6B}"/>
              </a:ext>
            </a:extLst>
          </p:cNvPr>
          <p:cNvGrpSpPr/>
          <p:nvPr/>
        </p:nvGrpSpPr>
        <p:grpSpPr>
          <a:xfrm rot="4491448" flipH="1">
            <a:off x="3304199" y="2824689"/>
            <a:ext cx="401674" cy="324906"/>
            <a:chOff x="1987317" y="2239877"/>
            <a:chExt cx="401674" cy="527867"/>
          </a:xfrm>
        </p:grpSpPr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D4E9E29E-5B00-4E22-A45C-9839B7D96DF9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9CB2D476-E904-4E3E-B198-B0ED911F0C91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90C2CD4-AF10-491D-AAC2-62DA34E07295}"/>
              </a:ext>
            </a:extLst>
          </p:cNvPr>
          <p:cNvSpPr/>
          <p:nvPr/>
        </p:nvSpPr>
        <p:spPr>
          <a:xfrm flipV="1">
            <a:off x="3381935" y="1790631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AA5A2F58-0F29-457F-9483-75BD23674AD3}"/>
              </a:ext>
            </a:extLst>
          </p:cNvPr>
          <p:cNvSpPr/>
          <p:nvPr/>
        </p:nvSpPr>
        <p:spPr>
          <a:xfrm flipV="1">
            <a:off x="3873821" y="1794138"/>
            <a:ext cx="102132" cy="45719"/>
          </a:xfrm>
          <a:custGeom>
            <a:avLst/>
            <a:gdLst>
              <a:gd name="connsiteX0" fmla="*/ 5496 w 74184"/>
              <a:gd name="connsiteY0" fmla="*/ 0 h 89955"/>
              <a:gd name="connsiteX1" fmla="*/ 68688 w 74184"/>
              <a:gd name="connsiteY1" fmla="*/ 0 h 89955"/>
              <a:gd name="connsiteX2" fmla="*/ 74184 w 74184"/>
              <a:gd name="connsiteY2" fmla="*/ 23700 h 89955"/>
              <a:gd name="connsiteX3" fmla="*/ 37092 w 74184"/>
              <a:gd name="connsiteY3" fmla="*/ 89955 h 89955"/>
              <a:gd name="connsiteX4" fmla="*/ 0 w 74184"/>
              <a:gd name="connsiteY4" fmla="*/ 23700 h 8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84" h="89955">
                <a:moveTo>
                  <a:pt x="5496" y="0"/>
                </a:moveTo>
                <a:lnTo>
                  <a:pt x="68688" y="0"/>
                </a:lnTo>
                <a:lnTo>
                  <a:pt x="74184" y="23700"/>
                </a:lnTo>
                <a:cubicBezTo>
                  <a:pt x="74184" y="60292"/>
                  <a:pt x="57577" y="89955"/>
                  <a:pt x="37092" y="89955"/>
                </a:cubicBezTo>
                <a:cubicBezTo>
                  <a:pt x="16607" y="89955"/>
                  <a:pt x="0" y="60292"/>
                  <a:pt x="0" y="23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7D8BE4B0-F036-49A9-9862-A235BDD6563F}"/>
              </a:ext>
            </a:extLst>
          </p:cNvPr>
          <p:cNvSpPr/>
          <p:nvPr/>
        </p:nvSpPr>
        <p:spPr>
          <a:xfrm rot="21036488">
            <a:off x="3479706" y="2341595"/>
            <a:ext cx="408848" cy="217255"/>
          </a:xfrm>
          <a:custGeom>
            <a:avLst/>
            <a:gdLst>
              <a:gd name="connsiteX0" fmla="*/ 10888 w 539564"/>
              <a:gd name="connsiteY0" fmla="*/ 0 h 282798"/>
              <a:gd name="connsiteX1" fmla="*/ 22253 w 539564"/>
              <a:gd name="connsiteY1" fmla="*/ 27217 h 282798"/>
              <a:gd name="connsiteX2" fmla="*/ 344905 w 539564"/>
              <a:gd name="connsiteY2" fmla="*/ 186204 h 282798"/>
              <a:gd name="connsiteX3" fmla="*/ 481207 w 539564"/>
              <a:gd name="connsiteY3" fmla="*/ 165747 h 282798"/>
              <a:gd name="connsiteX4" fmla="*/ 539564 w 539564"/>
              <a:gd name="connsiteY4" fmla="*/ 142200 h 282798"/>
              <a:gd name="connsiteX5" fmla="*/ 538144 w 539564"/>
              <a:gd name="connsiteY5" fmla="*/ 145862 h 282798"/>
              <a:gd name="connsiteX6" fmla="*/ 280077 w 539564"/>
              <a:gd name="connsiteY6" fmla="*/ 282798 h 282798"/>
              <a:gd name="connsiteX7" fmla="*/ 0 w 539564"/>
              <a:gd name="connsiteY7" fmla="*/ 58590 h 282798"/>
              <a:gd name="connsiteX8" fmla="*/ 5690 w 539564"/>
              <a:gd name="connsiteY8" fmla="*/ 13404 h 28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564" h="282798">
                <a:moveTo>
                  <a:pt x="10888" y="0"/>
                </a:moveTo>
                <a:lnTo>
                  <a:pt x="22253" y="27217"/>
                </a:lnTo>
                <a:cubicBezTo>
                  <a:pt x="75412" y="120647"/>
                  <a:pt x="199860" y="186204"/>
                  <a:pt x="344905" y="186204"/>
                </a:cubicBezTo>
                <a:cubicBezTo>
                  <a:pt x="393254" y="186204"/>
                  <a:pt x="439313" y="178920"/>
                  <a:pt x="481207" y="165747"/>
                </a:cubicBezTo>
                <a:lnTo>
                  <a:pt x="539564" y="142200"/>
                </a:lnTo>
                <a:lnTo>
                  <a:pt x="538144" y="145862"/>
                </a:lnTo>
                <a:cubicBezTo>
                  <a:pt x="495626" y="226334"/>
                  <a:pt x="396089" y="282798"/>
                  <a:pt x="280077" y="282798"/>
                </a:cubicBezTo>
                <a:cubicBezTo>
                  <a:pt x="125395" y="282798"/>
                  <a:pt x="0" y="182417"/>
                  <a:pt x="0" y="58590"/>
                </a:cubicBezTo>
                <a:cubicBezTo>
                  <a:pt x="0" y="43112"/>
                  <a:pt x="1959" y="28000"/>
                  <a:pt x="5690" y="13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F1AA274B-B619-4FBB-914D-BE75FF5DACBA}"/>
              </a:ext>
            </a:extLst>
          </p:cNvPr>
          <p:cNvSpPr/>
          <p:nvPr/>
        </p:nvSpPr>
        <p:spPr>
          <a:xfrm rot="19958177">
            <a:off x="3755353" y="2474927"/>
            <a:ext cx="110871" cy="104120"/>
          </a:xfrm>
          <a:prstGeom prst="roundRect">
            <a:avLst>
              <a:gd name="adj" fmla="val 50000"/>
            </a:avLst>
          </a:prstGeom>
          <a:solidFill>
            <a:srgbClr val="B3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A14A4001-61EE-40F6-A8F8-F8FE41E9F768}"/>
              </a:ext>
            </a:extLst>
          </p:cNvPr>
          <p:cNvSpPr/>
          <p:nvPr/>
        </p:nvSpPr>
        <p:spPr>
          <a:xfrm rot="19958177">
            <a:off x="3716549" y="2476196"/>
            <a:ext cx="154833" cy="50427"/>
          </a:xfrm>
          <a:custGeom>
            <a:avLst/>
            <a:gdLst>
              <a:gd name="connsiteX0" fmla="*/ 126743 w 154833"/>
              <a:gd name="connsiteY0" fmla="*/ 5545 h 50427"/>
              <a:gd name="connsiteX1" fmla="*/ 149171 w 154833"/>
              <a:gd name="connsiteY1" fmla="*/ 20667 h 50427"/>
              <a:gd name="connsiteX2" fmla="*/ 154833 w 154833"/>
              <a:gd name="connsiteY2" fmla="*/ 29064 h 50427"/>
              <a:gd name="connsiteX3" fmla="*/ 102801 w 154833"/>
              <a:gd name="connsiteY3" fmla="*/ 46410 h 50427"/>
              <a:gd name="connsiteX4" fmla="*/ 43276 w 154833"/>
              <a:gd name="connsiteY4" fmla="*/ 49886 h 50427"/>
              <a:gd name="connsiteX5" fmla="*/ 0 w 154833"/>
              <a:gd name="connsiteY5" fmla="*/ 41492 h 50427"/>
              <a:gd name="connsiteX6" fmla="*/ 8627 w 154833"/>
              <a:gd name="connsiteY6" fmla="*/ 20667 h 50427"/>
              <a:gd name="connsiteX7" fmla="*/ 58520 w 154833"/>
              <a:gd name="connsiteY7" fmla="*/ 0 h 50427"/>
              <a:gd name="connsiteX8" fmla="*/ 99278 w 154833"/>
              <a:gd name="connsiteY8" fmla="*/ 0 h 50427"/>
              <a:gd name="connsiteX9" fmla="*/ 126743 w 154833"/>
              <a:gd name="connsiteY9" fmla="*/ 5545 h 5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833" h="50427">
                <a:moveTo>
                  <a:pt x="126743" y="5545"/>
                </a:moveTo>
                <a:cubicBezTo>
                  <a:pt x="135185" y="9115"/>
                  <a:pt x="142787" y="14282"/>
                  <a:pt x="149171" y="20667"/>
                </a:cubicBezTo>
                <a:lnTo>
                  <a:pt x="154833" y="29064"/>
                </a:lnTo>
                <a:lnTo>
                  <a:pt x="102801" y="46410"/>
                </a:lnTo>
                <a:cubicBezTo>
                  <a:pt x="83826" y="50017"/>
                  <a:pt x="63792" y="51250"/>
                  <a:pt x="43276" y="49886"/>
                </a:cubicBezTo>
                <a:lnTo>
                  <a:pt x="0" y="41492"/>
                </a:lnTo>
                <a:lnTo>
                  <a:pt x="8627" y="20667"/>
                </a:lnTo>
                <a:cubicBezTo>
                  <a:pt x="21395" y="7898"/>
                  <a:pt x="39035" y="0"/>
                  <a:pt x="58520" y="0"/>
                </a:cubicBezTo>
                <a:lnTo>
                  <a:pt x="99278" y="0"/>
                </a:lnTo>
                <a:cubicBezTo>
                  <a:pt x="109020" y="0"/>
                  <a:pt x="118302" y="1974"/>
                  <a:pt x="126743" y="5545"/>
                </a:cubicBezTo>
                <a:close/>
              </a:path>
            </a:pathLst>
          </a:custGeom>
          <a:solidFill>
            <a:srgbClr val="B3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68" name="Grafik 67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E2A22380-A3F2-4DDB-B603-B21AC57CE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0776" y="2103441"/>
            <a:ext cx="516640" cy="420025"/>
          </a:xfrm>
          <a:prstGeom prst="rect">
            <a:avLst/>
          </a:prstGeom>
        </p:spPr>
      </p:pic>
      <p:pic>
        <p:nvPicPr>
          <p:cNvPr id="69" name="Grafik 68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5C0E0D7B-93D5-47DE-9DB2-F1FEB7BF1C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3335" flipH="1">
            <a:off x="2417200" y="2617388"/>
            <a:ext cx="344506" cy="280081"/>
          </a:xfrm>
          <a:prstGeom prst="rect">
            <a:avLst/>
          </a:prstGeom>
        </p:spPr>
      </p:pic>
      <p:pic>
        <p:nvPicPr>
          <p:cNvPr id="70" name="Grafik 69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07544E97-60A1-41D8-A82C-8288B947C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0519" flipH="1">
            <a:off x="1700221" y="2133268"/>
            <a:ext cx="642997" cy="522752"/>
          </a:xfrm>
          <a:prstGeom prst="rect">
            <a:avLst/>
          </a:prstGeom>
        </p:spPr>
      </p:pic>
      <p:pic>
        <p:nvPicPr>
          <p:cNvPr id="71" name="Grafik 70" descr="Ein Bild, das Axt, Vektorgrafiken, Werkzeug enthält.&#10;&#10;Automatisch generierte Beschreibung">
            <a:extLst>
              <a:ext uri="{FF2B5EF4-FFF2-40B4-BE49-F238E27FC236}">
                <a16:creationId xmlns:a16="http://schemas.microsoft.com/office/drawing/2014/main" id="{FA4056CC-8297-4D26-9864-70AF3474D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0361" flipH="1">
            <a:off x="2189667" y="1785131"/>
            <a:ext cx="260134" cy="211488"/>
          </a:xfrm>
          <a:prstGeom prst="rect">
            <a:avLst/>
          </a:prstGeom>
        </p:spPr>
      </p:pic>
      <p:pic>
        <p:nvPicPr>
          <p:cNvPr id="75" name="Screencast_dong_4">
            <a:hlinkClick r:id="" action="ppaction://media"/>
            <a:extLst>
              <a:ext uri="{FF2B5EF4-FFF2-40B4-BE49-F238E27FC236}">
                <a16:creationId xmlns:a16="http://schemas.microsoft.com/office/drawing/2014/main" id="{7D026428-CB4C-416A-B725-60A13F403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48698" y="-487363"/>
            <a:ext cx="487363" cy="487363"/>
          </a:xfrm>
          <a:prstGeom prst="rect">
            <a:avLst/>
          </a:prstGeom>
        </p:spPr>
      </p:pic>
      <p:pic>
        <p:nvPicPr>
          <p:cNvPr id="76" name="Screencast_dong_1_1">
            <a:hlinkClick r:id="" action="ppaction://media"/>
            <a:extLst>
              <a:ext uri="{FF2B5EF4-FFF2-40B4-BE49-F238E27FC236}">
                <a16:creationId xmlns:a16="http://schemas.microsoft.com/office/drawing/2014/main" id="{1567DAFA-BA77-4192-93DD-720F41EF0A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96000" y="-487364"/>
            <a:ext cx="487363" cy="487363"/>
          </a:xfrm>
          <a:prstGeom prst="rect">
            <a:avLst/>
          </a:prstGeom>
        </p:spPr>
      </p:pic>
      <p:pic>
        <p:nvPicPr>
          <p:cNvPr id="77" name="Screencast_dong_2_1">
            <a:hlinkClick r:id="" action="ppaction://media"/>
            <a:extLst>
              <a:ext uri="{FF2B5EF4-FFF2-40B4-BE49-F238E27FC236}">
                <a16:creationId xmlns:a16="http://schemas.microsoft.com/office/drawing/2014/main" id="{EF3959B4-AB5B-4413-B3D0-80809AE2B7D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8102" y="-481504"/>
            <a:ext cx="487363" cy="487363"/>
          </a:xfrm>
          <a:prstGeom prst="rect">
            <a:avLst/>
          </a:prstGeom>
        </p:spPr>
      </p:pic>
      <p:pic>
        <p:nvPicPr>
          <p:cNvPr id="78" name="Screencast_dong_3_1">
            <a:hlinkClick r:id="" action="ppaction://media"/>
            <a:extLst>
              <a:ext uri="{FF2B5EF4-FFF2-40B4-BE49-F238E27FC236}">
                <a16:creationId xmlns:a16="http://schemas.microsoft.com/office/drawing/2014/main" id="{4D9335EE-EC96-49E0-BDFC-3AD8264171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81983" y="-5038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9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9"/>
    </mc:Choice>
    <mc:Fallback>
      <p:transition spd="slow" advTm="3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7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2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92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17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9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888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10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10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4" objId="76"/>
        <p14:playEvt time="1473" objId="77"/>
        <p14:stopEvt time="1505" objId="76"/>
        <p14:playEvt time="1997" objId="78"/>
        <p14:stopEvt time="2038" objId="77"/>
        <p14:playEvt time="2412" objId="75"/>
        <p14:stopEvt time="2440" objId="78"/>
        <p14:stopEvt time="3049" objId="7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56D79600-67A7-4489-889B-3697B61131E9}"/>
              </a:ext>
            </a:extLst>
          </p:cNvPr>
          <p:cNvSpPr/>
          <p:nvPr/>
        </p:nvSpPr>
        <p:spPr>
          <a:xfrm rot="18490132" flipH="1">
            <a:off x="3832577" y="2870617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2869837" cy="1754326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And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that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are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many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C5970BF-0563-4EA2-A939-1B2334A78C00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7EBC183-8A93-446D-9D68-D709BFF2DCA0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E6A9472-8681-4829-B134-9F0EAC241FA1}"/>
              </a:ext>
            </a:extLst>
          </p:cNvPr>
          <p:cNvSpPr/>
          <p:nvPr/>
        </p:nvSpPr>
        <p:spPr>
          <a:xfrm rot="3151602">
            <a:off x="2641412" y="2870617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45EB52-2DF0-436F-8FDA-5A13C20780FC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76A5809-E0C5-4448-9A67-7851BA69D1A4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D46D6CC-F8E1-4512-A052-AF45BFC370B6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F0582DA-054A-4280-8673-FFE7D235ABD3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5498B74-1095-4B62-9F2F-7B8AE93A74AC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B04FE53-D046-4BBB-A847-17A1AAB28787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6316880-1B0E-404B-B1C6-F0A9264DA41D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9362E3-1411-4A79-ADFB-07F2A67B1D4F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B047F4-8BB2-4B08-83EE-F071F8F780C2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0F4B4B6B-8561-45B6-95AB-75F6878D521F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CBE8E5F-363B-4862-986D-C9B124758724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536F75D-62CC-400B-9F0D-0E39B2A5E1DC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367982E-B5A4-4D69-A6BE-00A8D555F0F9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C9A7F7D-F551-4BE9-98B9-BCF19385E8C4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95B6C0B-332B-4D54-BB79-D59199B5C998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F777F5B-6959-48D5-90F6-890561E02FC1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874D6BE-BB97-4B98-8ADB-BC033C72CB6A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98EE706-2116-40E2-A31E-E9FCA27AE911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060D8F2-064D-420D-9E99-679FA6F858BC}"/>
              </a:ext>
            </a:extLst>
          </p:cNvPr>
          <p:cNvSpPr/>
          <p:nvPr/>
        </p:nvSpPr>
        <p:spPr>
          <a:xfrm>
            <a:off x="3366883" y="1796331"/>
            <a:ext cx="124858" cy="1568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27BAD61-B1E2-4901-AE68-B0DEF8F197BC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427CF00-D625-4E94-8802-A487E87214D0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4EAF6C8-E0F6-4F27-8EA7-D8E8C57592FD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38E7B669-E1FA-472A-9334-66B6B61FD951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7E205D8-24F2-4D22-B07C-F609DB356755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95A7C57-BAC8-457A-A1D9-FBEAE404BA44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626F2495-F67D-44E1-AFEC-CFA230084CB9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500D4BB3-0BB7-43F3-83AA-31CD79F1587E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C83677D-D863-4553-A5F1-91DB722BDB2A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EEFEC523-C27A-43EB-835D-1CCBAF105E0A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B1418AE8-1E5D-4926-BCE1-4E2F787AB891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7F02CE28-59F3-43E3-A6C6-019E65D3DD45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BD67FE3-5191-472E-ADE1-959BA2E62E46}"/>
              </a:ext>
            </a:extLst>
          </p:cNvPr>
          <p:cNvGrpSpPr/>
          <p:nvPr/>
        </p:nvGrpSpPr>
        <p:grpSpPr>
          <a:xfrm>
            <a:off x="2501009" y="1398570"/>
            <a:ext cx="401674" cy="527867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9DA7A66D-6223-411B-9EF8-9C73C0BF57AD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4FF17850-6C75-4101-BBFE-EA1B4ACE7720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F2AC7DD8-0345-4011-A63D-BF93ED5E8145}"/>
              </a:ext>
            </a:extLst>
          </p:cNvPr>
          <p:cNvSpPr/>
          <p:nvPr/>
        </p:nvSpPr>
        <p:spPr>
          <a:xfrm rot="16824978" flipH="1">
            <a:off x="4118621" y="2216379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E8C168D-3160-40CA-BF08-0FEE05DC0EB5}"/>
              </a:ext>
            </a:extLst>
          </p:cNvPr>
          <p:cNvGrpSpPr/>
          <p:nvPr/>
        </p:nvGrpSpPr>
        <p:grpSpPr>
          <a:xfrm flipH="1">
            <a:off x="4412620" y="1402080"/>
            <a:ext cx="401674" cy="527867"/>
            <a:chOff x="1987317" y="2239877"/>
            <a:chExt cx="401674" cy="527867"/>
          </a:xfrm>
        </p:grpSpPr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4983931B-7586-4513-BB5E-781F8F6C1316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2A2547A-E110-4127-A103-FB847E4D627A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35F9F4AD-1DC8-4D5B-8DC0-B7831548D831}"/>
              </a:ext>
            </a:extLst>
          </p:cNvPr>
          <p:cNvSpPr/>
          <p:nvPr/>
        </p:nvSpPr>
        <p:spPr>
          <a:xfrm>
            <a:off x="3853608" y="1802417"/>
            <a:ext cx="124858" cy="1568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C08FE7D-7FE3-4094-AA45-EF0DF2BB9146}"/>
              </a:ext>
            </a:extLst>
          </p:cNvPr>
          <p:cNvSpPr/>
          <p:nvPr/>
        </p:nvSpPr>
        <p:spPr>
          <a:xfrm>
            <a:off x="3530142" y="2302104"/>
            <a:ext cx="259549" cy="34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zapsplat_cartoon_character_high_pitched_says_woah_003_23593">
            <a:hlinkClick r:id="" action="ppaction://media"/>
            <a:extLst>
              <a:ext uri="{FF2B5EF4-FFF2-40B4-BE49-F238E27FC236}">
                <a16:creationId xmlns:a16="http://schemas.microsoft.com/office/drawing/2014/main" id="{35CA1F68-13D7-4CC8-AE0D-DA41A5BE7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8680" y="-487363"/>
            <a:ext cx="487363" cy="487363"/>
          </a:xfrm>
          <a:prstGeom prst="rect">
            <a:avLst/>
          </a:prstGeom>
        </p:spPr>
      </p:pic>
      <p:sp>
        <p:nvSpPr>
          <p:cNvPr id="398" name="Rechteck: abgerundete Ecken 397">
            <a:extLst>
              <a:ext uri="{FF2B5EF4-FFF2-40B4-BE49-F238E27FC236}">
                <a16:creationId xmlns:a16="http://schemas.microsoft.com/office/drawing/2014/main" id="{336B2BF7-3D87-4CEE-9253-43B18FBCB697}"/>
              </a:ext>
            </a:extLst>
          </p:cNvPr>
          <p:cNvSpPr/>
          <p:nvPr/>
        </p:nvSpPr>
        <p:spPr>
          <a:xfrm rot="15523563" flipH="1">
            <a:off x="2336380" y="2201115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ACC6D714-66BC-461F-8FC7-815433AFC93C}"/>
              </a:ext>
            </a:extLst>
          </p:cNvPr>
          <p:cNvGrpSpPr/>
          <p:nvPr/>
        </p:nvGrpSpPr>
        <p:grpSpPr>
          <a:xfrm>
            <a:off x="1451271" y="5074010"/>
            <a:ext cx="2223363" cy="1588539"/>
            <a:chOff x="429205" y="3225553"/>
            <a:chExt cx="2223363" cy="1588539"/>
          </a:xfrm>
        </p:grpSpPr>
        <p:pic>
          <p:nvPicPr>
            <p:cNvPr id="399" name="Grafik 39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41E3E8A-BFF9-4CB9-BE02-16924335D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00" name="Grafik 39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AB09A02-0FAD-4A6B-9DB6-5D02C0C71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01" name="Grafik 40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A3AD90D-7CF6-48AA-AB40-BDAFAB43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02" name="Grafik 40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F8D6EE0-C966-4BBD-9CF7-7D59BC9B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03" name="Grafik 40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5A372ED-BDA7-4965-951F-5A10A876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04" name="Grafik 40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0FE15E13-2FB1-468C-8B0C-E02ABF73C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05" name="Grafik 40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067FDA9-E9FE-4166-8CAA-74EF272D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06" name="Grafik 40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3FE1159-FC76-4CD1-B13A-EACD5703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07" name="Grafik 40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D895EFC-7F0C-4B3D-8C1F-A5F1707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08" name="Grafik 40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D5A91DE-5A26-451B-AF19-DD6936FE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09" name="Grafik 40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8198068-A38F-49E8-BFE8-32BDCDF2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10" name="Grafik 40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E50565D-0149-4868-AFD5-B7D866D0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09B8A5BC-F946-4D79-A4A1-C583AD0C943B}"/>
              </a:ext>
            </a:extLst>
          </p:cNvPr>
          <p:cNvGrpSpPr/>
          <p:nvPr/>
        </p:nvGrpSpPr>
        <p:grpSpPr>
          <a:xfrm rot="514911">
            <a:off x="2895206" y="5030043"/>
            <a:ext cx="2223363" cy="1588539"/>
            <a:chOff x="429205" y="3225553"/>
            <a:chExt cx="2223363" cy="1588539"/>
          </a:xfrm>
        </p:grpSpPr>
        <p:pic>
          <p:nvPicPr>
            <p:cNvPr id="413" name="Grafik 41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6B65419-CD40-4DB2-B6B0-A254B58D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14" name="Grafik 41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D508920-D9BF-4000-B372-4C989E64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15" name="Grafik 41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9A25420-33E3-4646-87B9-5B722B88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16" name="Grafik 41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667B87D-6FE5-4A69-881E-A368A70C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17" name="Grafik 41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5561C74-9592-4C14-99FA-17A7B9BB7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18" name="Grafik 41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2867436-39C1-4955-AB59-812F6AC4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19" name="Grafik 41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BFCAFAB-31A4-49CC-8F47-5E6E6163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20" name="Grafik 41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2706BD9-6968-42C7-94AF-1C2D6076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21" name="Grafik 42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3708F76-69DA-4EF3-BF09-4A941575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22" name="Grafik 42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EA255B4-9E5B-44F8-9020-BA940474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23" name="Grafik 42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56E7250-B7B2-44FB-99A5-918129AF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24" name="Grafik 42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307B1E7-0A45-4A5B-A77B-6B9E3B1C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25" name="Gruppieren 424">
            <a:extLst>
              <a:ext uri="{FF2B5EF4-FFF2-40B4-BE49-F238E27FC236}">
                <a16:creationId xmlns:a16="http://schemas.microsoft.com/office/drawing/2014/main" id="{21CB6B89-44D2-47CA-9654-D0E97795F812}"/>
              </a:ext>
            </a:extLst>
          </p:cNvPr>
          <p:cNvGrpSpPr/>
          <p:nvPr/>
        </p:nvGrpSpPr>
        <p:grpSpPr>
          <a:xfrm rot="20890160">
            <a:off x="3860608" y="5011947"/>
            <a:ext cx="2223363" cy="1588539"/>
            <a:chOff x="429205" y="3225553"/>
            <a:chExt cx="2223363" cy="1588539"/>
          </a:xfrm>
        </p:grpSpPr>
        <p:pic>
          <p:nvPicPr>
            <p:cNvPr id="426" name="Grafik 42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C3A4CCF-8DFC-4AD5-8DAC-B4EB3E9CD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27" name="Grafik 42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9B2D0A8-380F-4DC1-9B44-CD9A3E27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28" name="Grafik 42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CB4D93A-DAD8-46FB-964D-7483BF380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29" name="Grafik 42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0D12AC17-93C1-45CA-946B-E57192E4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30" name="Grafik 42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1167456-901E-4B9F-BFBA-3E3F9688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31" name="Grafik 43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1E086368-429A-4998-8D29-B95DDC8F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32" name="Grafik 43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BDF18ED-4F3B-4E1D-BF19-9B88D161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33" name="Grafik 43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2020396-A62A-4030-B284-5DD97092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34" name="Grafik 43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FD2F326-5C8F-4B40-82F4-1B3A42D1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35" name="Grafik 43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9E31A91-C403-40D1-8D47-BAAFBEDD7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36" name="Grafik 43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2D095A4-2C7D-4D1F-AD21-659229AB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37" name="Grafik 43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0E26648D-0177-4524-AB3F-1B197284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38" name="Gruppieren 437">
            <a:extLst>
              <a:ext uri="{FF2B5EF4-FFF2-40B4-BE49-F238E27FC236}">
                <a16:creationId xmlns:a16="http://schemas.microsoft.com/office/drawing/2014/main" id="{ABE83B17-7452-4D8C-88CE-05978A4ACF24}"/>
              </a:ext>
            </a:extLst>
          </p:cNvPr>
          <p:cNvGrpSpPr/>
          <p:nvPr/>
        </p:nvGrpSpPr>
        <p:grpSpPr>
          <a:xfrm>
            <a:off x="1952145" y="4395593"/>
            <a:ext cx="2223363" cy="1588539"/>
            <a:chOff x="429205" y="3225553"/>
            <a:chExt cx="2223363" cy="1588539"/>
          </a:xfrm>
        </p:grpSpPr>
        <p:pic>
          <p:nvPicPr>
            <p:cNvPr id="439" name="Grafik 43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07D4D79-E7B5-471A-8741-D2DFD2280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40" name="Grafik 43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BDC9D60-D49D-44D4-90A1-B5A731FF5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41" name="Grafik 44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9B7E275-142B-42FE-A9C5-399C9869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42" name="Grafik 44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03ADED6-68F7-4751-91B6-DDAE0667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43" name="Grafik 44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926ECB4-93E7-4B11-9E0E-D1D94E9F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44" name="Grafik 44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760EEEE-AD45-4872-8CC2-B093A7BA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45" name="Grafik 44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6029BAF-E99F-4A2A-814C-946C06EB0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46" name="Grafik 44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491813B-E1D2-43A8-BC60-05D58F53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47" name="Grafik 44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3282DCB-68DB-4E83-88D5-2D2107D9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48" name="Grafik 44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E949AFC-DDB3-4318-8837-19EC67D5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49" name="Grafik 44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3CB895C-42E4-4097-912A-AD6B9AE4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50" name="Grafik 44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127818F2-FDBE-40B9-A1DD-961FA2B4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E7A901E0-B88F-43A9-8D15-85AAC54F05DD}"/>
              </a:ext>
            </a:extLst>
          </p:cNvPr>
          <p:cNvGrpSpPr/>
          <p:nvPr/>
        </p:nvGrpSpPr>
        <p:grpSpPr>
          <a:xfrm rot="20841743">
            <a:off x="3286191" y="4166093"/>
            <a:ext cx="2223363" cy="1588539"/>
            <a:chOff x="429205" y="3225553"/>
            <a:chExt cx="2223363" cy="1588539"/>
          </a:xfrm>
        </p:grpSpPr>
        <p:pic>
          <p:nvPicPr>
            <p:cNvPr id="452" name="Grafik 45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3E04875-45FE-44F1-96DF-06250B27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53" name="Grafik 45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FB7F490-149B-4022-A31E-B635F52F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54" name="Grafik 45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8E05B39-CB53-423C-97D5-A5427380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55" name="Grafik 45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5653C2F-4988-415F-A8AF-73AE70B6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56" name="Grafik 45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4FDDC87-559A-43A1-AA6D-2696CC2F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57" name="Grafik 45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3192208-9AEE-483F-8E40-3FDD5B35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58" name="Grafik 45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0185903-9145-42F3-8388-3750023AB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59" name="Grafik 45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81E9F26-537C-4D89-A390-8EAC9FE2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60" name="Grafik 45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F35D73C-1B9B-4EA5-A907-E0C6791F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61" name="Grafik 46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67C858D3-EC54-47DE-8CB1-7FC2660A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62" name="Grafik 46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A578E9E-C80E-4198-AC6F-8B4A0FC5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63" name="Grafik 46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A8C1AFB-A506-4F46-8029-80A8E677D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7F78DF0A-474D-4A90-9217-B9F1D151B5E6}"/>
              </a:ext>
            </a:extLst>
          </p:cNvPr>
          <p:cNvGrpSpPr/>
          <p:nvPr/>
        </p:nvGrpSpPr>
        <p:grpSpPr>
          <a:xfrm>
            <a:off x="1888887" y="3507803"/>
            <a:ext cx="2223363" cy="1588539"/>
            <a:chOff x="429205" y="3225553"/>
            <a:chExt cx="2223363" cy="1588539"/>
          </a:xfrm>
        </p:grpSpPr>
        <p:pic>
          <p:nvPicPr>
            <p:cNvPr id="465" name="Grafik 46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1F27D7C-B2E9-4BBF-8137-C18135AF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66" name="Grafik 46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455F228-F0F6-487B-B8C0-8636F9EA3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67" name="Grafik 46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7F7647C-440A-4961-83ED-1DEEE2E9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68" name="Grafik 46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FA45D8D-185B-4DBE-9BAD-9D4588C9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69" name="Grafik 46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5A6DFD5-D355-499C-95B7-A1C73E71D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70" name="Grafik 46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F0F96F8-F08F-446A-A5A2-AFF0BCB3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71" name="Grafik 47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E66A169-3398-48BF-A3E3-EB4D0BD5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72" name="Grafik 47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29E35A1-77B1-4ADB-8521-2D2C93D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73" name="Grafik 47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AD5AD16-9CB8-4112-88C6-75B4549F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74" name="Grafik 47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1D50271D-82AA-472C-A887-EA042A54A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75" name="Grafik 47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FDE8413-26D0-4EF1-8622-B662D3E1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76" name="Grafik 47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89AD0BE-34F8-4876-8B42-0F38131A4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2B15F96A-907A-4CCE-84C3-8128BE0F32E9}"/>
              </a:ext>
            </a:extLst>
          </p:cNvPr>
          <p:cNvGrpSpPr/>
          <p:nvPr/>
        </p:nvGrpSpPr>
        <p:grpSpPr>
          <a:xfrm rot="2051508">
            <a:off x="3626478" y="3544187"/>
            <a:ext cx="2223363" cy="1588539"/>
            <a:chOff x="429205" y="3225553"/>
            <a:chExt cx="2223363" cy="1588539"/>
          </a:xfrm>
        </p:grpSpPr>
        <p:pic>
          <p:nvPicPr>
            <p:cNvPr id="478" name="Grafik 47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8065596-714F-40C5-94DB-384C5966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79" name="Grafik 47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11E38AD-0469-41A2-8EAB-FB66DFB7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80" name="Grafik 47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9431AC8-F738-47DD-A4FD-F41C0CFC0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81" name="Grafik 48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03D642D2-2FA9-46E0-80A5-6767429F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82" name="Grafik 48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DD3D236-A3BD-4CEF-8AB0-5F9179E5F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83" name="Grafik 48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5575FEF-B3E8-494A-8C69-D82F7F92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84" name="Grafik 48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D53A0F8-6EA0-4F0D-9AE3-7F42546E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85" name="Grafik 48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F63AAF7-9014-481F-97A5-6458CDB8E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86" name="Grafik 48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8D5FCCA-F117-436F-8983-F17BE32B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487" name="Grafik 48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DC92631-6570-4A49-BBBC-956BAB4EA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488" name="Grafik 48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5BCB4CD-BAFE-47DB-93E9-D1D65466A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489" name="Grafik 48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2736137-BAE0-473F-887E-74F88C00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490" name="Gruppieren 489">
            <a:extLst>
              <a:ext uri="{FF2B5EF4-FFF2-40B4-BE49-F238E27FC236}">
                <a16:creationId xmlns:a16="http://schemas.microsoft.com/office/drawing/2014/main" id="{D9C8F86B-C156-450B-9EFF-1AD19C946BD0}"/>
              </a:ext>
            </a:extLst>
          </p:cNvPr>
          <p:cNvGrpSpPr/>
          <p:nvPr/>
        </p:nvGrpSpPr>
        <p:grpSpPr>
          <a:xfrm rot="20070199">
            <a:off x="2342033" y="2785561"/>
            <a:ext cx="2223363" cy="1588539"/>
            <a:chOff x="429205" y="3225553"/>
            <a:chExt cx="2223363" cy="1588539"/>
          </a:xfrm>
        </p:grpSpPr>
        <p:pic>
          <p:nvPicPr>
            <p:cNvPr id="491" name="Grafik 49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88E6EEE-06B0-45CD-821A-F833EE434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492" name="Grafik 49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4085D98-11EA-4AE3-AD5C-8BF10DEE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493" name="Grafik 49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57A829B-33A6-489F-8518-51046D39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494" name="Grafik 49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91BE159-A448-406F-8867-D8762E410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495" name="Grafik 49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9632576-9952-4379-8236-A45164E4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496" name="Grafik 49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004FF35A-3C74-4DA7-832A-84BD4FD9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497" name="Grafik 49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595F9EB3-1B27-4EE3-8D7F-37BA851B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498" name="Grafik 49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E3F7A66-2826-4303-8D77-543997D0B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499" name="Grafik 49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5D0EDA0-0F41-456C-8E78-0E645A4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500" name="Grafik 49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D4B0300-22CA-40DF-A164-960E2A8D1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501" name="Grafik 50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96685E1A-4273-4C97-82C9-938DD9CD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502" name="Grafik 50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86A4890-68FC-45CA-A345-A3C4A5124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516" name="Gruppieren 515">
            <a:extLst>
              <a:ext uri="{FF2B5EF4-FFF2-40B4-BE49-F238E27FC236}">
                <a16:creationId xmlns:a16="http://schemas.microsoft.com/office/drawing/2014/main" id="{C3CDDCB0-C577-4E17-AB9E-BD3F26244FC7}"/>
              </a:ext>
            </a:extLst>
          </p:cNvPr>
          <p:cNvGrpSpPr/>
          <p:nvPr/>
        </p:nvGrpSpPr>
        <p:grpSpPr>
          <a:xfrm rot="3066296">
            <a:off x="2099341" y="2145199"/>
            <a:ext cx="2223363" cy="1588539"/>
            <a:chOff x="429205" y="3225553"/>
            <a:chExt cx="2223363" cy="1588539"/>
          </a:xfrm>
        </p:grpSpPr>
        <p:pic>
          <p:nvPicPr>
            <p:cNvPr id="517" name="Grafik 51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73960D6-0927-4E33-82C2-0D19CA32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518" name="Grafik 51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ABD5C9A-D448-4C59-A5B8-D0C9CCCE9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519" name="Grafik 51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72AE93A-1E23-42EA-8C24-D112F0A8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520" name="Grafik 51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84CCB86-5C05-4A10-B568-A6A0309A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521" name="Grafik 52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6A7D4D5-70F6-40BB-805D-93CCEA8F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522" name="Grafik 52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D2E77C13-8DEA-49AE-8E9D-5E66CAC6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523" name="Grafik 52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7A29669B-C02E-4F06-92AB-B5BFA4A74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524" name="Grafik 52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F349E29-F6E1-4560-9C06-5CA27E33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525" name="Grafik 52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C3A51849-3758-4B0E-A84F-7543909A6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526" name="Grafik 52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12464FA6-285B-4401-8ECD-BA274E3B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527" name="Grafik 52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1F6A8DFB-50F0-4CA8-8315-00D80BC12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528" name="Grafik 52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CF36FD1-CA9A-4E70-809D-E2B7723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grpSp>
        <p:nvGrpSpPr>
          <p:cNvPr id="529" name="Gruppieren 528">
            <a:extLst>
              <a:ext uri="{FF2B5EF4-FFF2-40B4-BE49-F238E27FC236}">
                <a16:creationId xmlns:a16="http://schemas.microsoft.com/office/drawing/2014/main" id="{8E3E0118-B327-4660-A833-ED392AB3F1E2}"/>
              </a:ext>
            </a:extLst>
          </p:cNvPr>
          <p:cNvGrpSpPr/>
          <p:nvPr/>
        </p:nvGrpSpPr>
        <p:grpSpPr>
          <a:xfrm rot="3795646">
            <a:off x="2946452" y="1661089"/>
            <a:ext cx="2223363" cy="1588539"/>
            <a:chOff x="429205" y="3225553"/>
            <a:chExt cx="2223363" cy="1588539"/>
          </a:xfrm>
        </p:grpSpPr>
        <p:pic>
          <p:nvPicPr>
            <p:cNvPr id="530" name="Grafik 52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4868C9F-333A-45A8-893A-CDA216AE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39760" y="3543863"/>
              <a:ext cx="516640" cy="420025"/>
            </a:xfrm>
            <a:prstGeom prst="rect">
              <a:avLst/>
            </a:prstGeom>
          </p:spPr>
        </p:pic>
        <p:pic>
          <p:nvPicPr>
            <p:cNvPr id="531" name="Grafik 53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480603FB-A62A-4E0A-9D8F-B2E1CC249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146184" y="4057810"/>
              <a:ext cx="344506" cy="280081"/>
            </a:xfrm>
            <a:prstGeom prst="rect">
              <a:avLst/>
            </a:prstGeom>
          </p:spPr>
        </p:pic>
        <p:pic>
          <p:nvPicPr>
            <p:cNvPr id="532" name="Grafik 531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303D200B-A548-4195-A303-86B0A739B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429205" y="3573690"/>
              <a:ext cx="642997" cy="522752"/>
            </a:xfrm>
            <a:prstGeom prst="rect">
              <a:avLst/>
            </a:prstGeom>
          </p:spPr>
        </p:pic>
        <p:pic>
          <p:nvPicPr>
            <p:cNvPr id="533" name="Grafik 532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67483806-32D1-4F31-84A6-E9F351D0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18651" y="3225553"/>
              <a:ext cx="260134" cy="211488"/>
            </a:xfrm>
            <a:prstGeom prst="rect">
              <a:avLst/>
            </a:prstGeom>
          </p:spPr>
        </p:pic>
        <p:pic>
          <p:nvPicPr>
            <p:cNvPr id="534" name="Grafik 533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B15A6815-4BC3-45E8-8A5F-6CE436E9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35928" y="3799668"/>
              <a:ext cx="516640" cy="420025"/>
            </a:xfrm>
            <a:prstGeom prst="rect">
              <a:avLst/>
            </a:prstGeom>
          </p:spPr>
        </p:pic>
        <p:pic>
          <p:nvPicPr>
            <p:cNvPr id="535" name="Grafik 534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AB09F5A2-D4C8-4B0A-AE8C-F89B5450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2142352" y="4313615"/>
              <a:ext cx="344506" cy="280081"/>
            </a:xfrm>
            <a:prstGeom prst="rect">
              <a:avLst/>
            </a:prstGeom>
          </p:spPr>
        </p:pic>
        <p:pic>
          <p:nvPicPr>
            <p:cNvPr id="536" name="Grafik 535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23E616A5-E5FB-467D-83BF-11D80E70C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1425373" y="3829495"/>
              <a:ext cx="642997" cy="522752"/>
            </a:xfrm>
            <a:prstGeom prst="rect">
              <a:avLst/>
            </a:prstGeom>
          </p:spPr>
        </p:pic>
        <p:pic>
          <p:nvPicPr>
            <p:cNvPr id="537" name="Grafik 536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911D6D7-A543-45FF-A674-14F677F2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1914819" y="3481358"/>
              <a:ext cx="260134" cy="211488"/>
            </a:xfrm>
            <a:prstGeom prst="rect">
              <a:avLst/>
            </a:prstGeom>
          </p:spPr>
        </p:pic>
        <p:pic>
          <p:nvPicPr>
            <p:cNvPr id="538" name="Grafik 537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88D4C376-0F27-49F5-AC72-F0F714AF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6190" y="3987851"/>
              <a:ext cx="516640" cy="420025"/>
            </a:xfrm>
            <a:prstGeom prst="rect">
              <a:avLst/>
            </a:prstGeom>
          </p:spPr>
        </p:pic>
        <p:pic>
          <p:nvPicPr>
            <p:cNvPr id="539" name="Grafik 538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7C0F863-DD44-475C-B147-F941A6931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3335" flipH="1">
              <a:off x="1222614" y="4501798"/>
              <a:ext cx="344506" cy="280081"/>
            </a:xfrm>
            <a:prstGeom prst="rect">
              <a:avLst/>
            </a:prstGeom>
          </p:spPr>
        </p:pic>
        <p:pic>
          <p:nvPicPr>
            <p:cNvPr id="540" name="Grafik 539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F756337D-15F2-41C9-AE8B-C864237A5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0519" flipH="1">
              <a:off x="505635" y="4017678"/>
              <a:ext cx="642997" cy="522752"/>
            </a:xfrm>
            <a:prstGeom prst="rect">
              <a:avLst/>
            </a:prstGeom>
          </p:spPr>
        </p:pic>
        <p:pic>
          <p:nvPicPr>
            <p:cNvPr id="541" name="Grafik 540" descr="Ein Bild, das Axt, Vektorgrafiken, Werkzeug enthält.&#10;&#10;Automatisch generierte Beschreibung">
              <a:extLst>
                <a:ext uri="{FF2B5EF4-FFF2-40B4-BE49-F238E27FC236}">
                  <a16:creationId xmlns:a16="http://schemas.microsoft.com/office/drawing/2014/main" id="{E1BCDCE6-2268-4161-9A57-15EF6898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90361" flipH="1">
              <a:off x="995081" y="3669541"/>
              <a:ext cx="260134" cy="211488"/>
            </a:xfrm>
            <a:prstGeom prst="rect">
              <a:avLst/>
            </a:prstGeom>
          </p:spPr>
        </p:pic>
      </p:grpSp>
      <p:pic>
        <p:nvPicPr>
          <p:cNvPr id="542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D650B3CB-0A92-46F1-A531-7B4A8B9130F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17" y="-476204"/>
            <a:ext cx="487363" cy="487363"/>
          </a:xfrm>
          <a:prstGeom prst="rect">
            <a:avLst/>
          </a:prstGeom>
        </p:spPr>
      </p:pic>
      <p:pic>
        <p:nvPicPr>
          <p:cNvPr id="543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244E782B-6A17-4163-A67A-A9438C3022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1800" y="-488490"/>
            <a:ext cx="487363" cy="487363"/>
          </a:xfrm>
          <a:prstGeom prst="rect">
            <a:avLst/>
          </a:prstGeom>
        </p:spPr>
      </p:pic>
      <p:pic>
        <p:nvPicPr>
          <p:cNvPr id="544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95A82C10-3DCB-49B8-A837-C6002C6CCB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822" y="-454932"/>
            <a:ext cx="487363" cy="487363"/>
          </a:xfrm>
          <a:prstGeom prst="rect">
            <a:avLst/>
          </a:prstGeom>
        </p:spPr>
      </p:pic>
      <p:pic>
        <p:nvPicPr>
          <p:cNvPr id="545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77054D2C-DFB2-4DA0-9D5C-EB48DF716F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1687" y="-452716"/>
            <a:ext cx="487363" cy="487363"/>
          </a:xfrm>
          <a:prstGeom prst="rect">
            <a:avLst/>
          </a:prstGeom>
        </p:spPr>
      </p:pic>
      <p:pic>
        <p:nvPicPr>
          <p:cNvPr id="546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FA823445-2763-4A97-93AE-0BBBC442E3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0492" y="-501164"/>
            <a:ext cx="487363" cy="487363"/>
          </a:xfrm>
          <a:prstGeom prst="rect">
            <a:avLst/>
          </a:prstGeom>
        </p:spPr>
      </p:pic>
      <p:pic>
        <p:nvPicPr>
          <p:cNvPr id="547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BE1CD1FF-B39B-437F-A52A-841838C3FA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2519" y="-484705"/>
            <a:ext cx="487363" cy="487363"/>
          </a:xfrm>
          <a:prstGeom prst="rect">
            <a:avLst/>
          </a:prstGeom>
        </p:spPr>
      </p:pic>
      <p:pic>
        <p:nvPicPr>
          <p:cNvPr id="548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A653D915-29CE-47F5-8CEA-C0B0E86818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8951" y="-478996"/>
            <a:ext cx="487363" cy="487363"/>
          </a:xfrm>
          <a:prstGeom prst="rect">
            <a:avLst/>
          </a:prstGeom>
        </p:spPr>
      </p:pic>
      <p:pic>
        <p:nvPicPr>
          <p:cNvPr id="549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CD7D8035-AE41-4C9D-9F5A-4E712E0A0A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21856" y="-501164"/>
            <a:ext cx="487363" cy="487363"/>
          </a:xfrm>
          <a:prstGeom prst="rect">
            <a:avLst/>
          </a:prstGeom>
        </p:spPr>
      </p:pic>
      <p:pic>
        <p:nvPicPr>
          <p:cNvPr id="550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1049FE41-8CD9-454F-8A79-74530DB2DB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4968" y="-485328"/>
            <a:ext cx="487363" cy="487363"/>
          </a:xfrm>
          <a:prstGeom prst="rect">
            <a:avLst/>
          </a:prstGeom>
        </p:spPr>
      </p:pic>
      <p:pic>
        <p:nvPicPr>
          <p:cNvPr id="551" name="zapsplat_cartoon_swipe_fast_swish_001_49164">
            <a:hlinkClick r:id="" action="ppaction://media"/>
            <a:extLst>
              <a:ext uri="{FF2B5EF4-FFF2-40B4-BE49-F238E27FC236}">
                <a16:creationId xmlns:a16="http://schemas.microsoft.com/office/drawing/2014/main" id="{1D67B880-14A8-4637-B145-7961CB9197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1493" y="-5011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9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"/>
    </mc:Choice>
    <mc:Fallback>
      <p:transition spd="slow" advTm="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60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6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60" fill="hold"/>
                                        <p:tgtEl>
                                          <p:spTgt spid="5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60" fill="hold"/>
                                        <p:tgtEl>
                                          <p:spTgt spid="5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7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60" fill="hold"/>
                                        <p:tgtEl>
                                          <p:spTgt spid="5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3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60" fill="hold"/>
                                        <p:tgtEl>
                                          <p:spTgt spid="5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2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3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5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6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7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8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9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0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1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516" objId="542"/>
        <p14:playEvt time="865" objId="546"/>
        <p14:playEvt time="866" objId="2"/>
        <p14:stopEvt time="898" objId="542"/>
        <p14:playEvt time="1216" objId="548"/>
        <p14:stopEvt time="1248" objId="546"/>
        <p14:stopEvt time="1559" objId="2"/>
        <p14:playEvt time="1581" objId="549"/>
        <p14:stopEvt time="1605" objId="548"/>
        <p14:playEvt time="1935" objId="551"/>
        <p14:stopEvt time="1964" objId="549"/>
        <p14:stopEvt time="2318" objId="551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2753105" cy="923330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But </a:t>
            </a:r>
            <a:r>
              <a:rPr lang="de-DE" sz="54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wait</a:t>
            </a:r>
            <a:r>
              <a:rPr lang="de-DE" sz="54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…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0345C54-27D3-4FE0-B9B4-80380E24D07A}"/>
              </a:ext>
            </a:extLst>
          </p:cNvPr>
          <p:cNvSpPr/>
          <p:nvPr/>
        </p:nvSpPr>
        <p:spPr>
          <a:xfrm rot="17722215" flipH="1">
            <a:off x="2746719" y="3397275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6F097B8-17E3-49C6-8A2E-5C25B310F17C}"/>
              </a:ext>
            </a:extLst>
          </p:cNvPr>
          <p:cNvSpPr/>
          <p:nvPr/>
        </p:nvSpPr>
        <p:spPr>
          <a:xfrm rot="16483566" flipH="1">
            <a:off x="2553440" y="412058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7A46A4E-BE8C-473D-BE22-1934C6FE7458}"/>
              </a:ext>
            </a:extLst>
          </p:cNvPr>
          <p:cNvGrpSpPr/>
          <p:nvPr/>
        </p:nvGrpSpPr>
        <p:grpSpPr>
          <a:xfrm rot="20944178" flipV="1">
            <a:off x="2804162" y="4552573"/>
            <a:ext cx="401674" cy="527867"/>
            <a:chOff x="1987317" y="2239877"/>
            <a:chExt cx="401674" cy="527867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DF0CFC0-1041-4713-9F03-D3F7BAF4DAF0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F956E17E-551D-471D-87CE-ED669084FD3A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52DC66EC-270F-4D30-BEAA-A4CF494B0D6F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A91892D-F783-457E-B916-209AD1E7C26D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DEDC853-7B10-4622-B92B-A307CADADACD}"/>
              </a:ext>
            </a:extLst>
          </p:cNvPr>
          <p:cNvSpPr/>
          <p:nvPr/>
        </p:nvSpPr>
        <p:spPr>
          <a:xfrm rot="3877785">
            <a:off x="3773934" y="3424939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B275743-FE0C-41D6-AAF6-7FC92E799515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E978A91-0799-4D35-9EC0-E7FEF2282E24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ECE8701-8A50-4290-9BFA-A33729F8EF14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B79D912-9333-47A8-9760-097996B6E678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85F87DB-77D9-440D-B650-C5D445CB231E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690F8AB-03BC-445E-AB14-98928D7E1AD4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247A54A-B7EA-4F1A-A7F8-A81E6C176514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6D0944F-9AF9-41BA-995F-E8DD6B8AEF65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6C6E50E-83DE-4E5C-A164-92D647668223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F7C450AE-C60A-4A5F-933A-C8DA9EFAA653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F3360EC-9A9B-48B9-A8D5-23962A4612FD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F488A4-5CA5-48CE-9470-A46AA8547C0B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9C9F869-F7ED-4B2A-9991-8B2685BD0B14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D63583A-6147-4D02-A4AA-56EF7DBD280A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99873A4-B0DA-4120-8FDD-F2BBE5AC5B16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1479921-0BDA-4642-A8EE-51F709CB8B01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2EBC0F6-0FED-4FE4-9192-7B4885C4ADF9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C6D86F9-5D39-48DE-A71F-B13ABF8AD815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773ADB0-ECAA-43B6-A5E0-04A0C833F6B6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B091D7B-3455-45D2-B733-64F95143D4BF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04B078-AE8A-474E-8CD5-EE6401270B20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2E3087-F261-47D5-95B5-3348597B7C84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B8F6733B-8253-4855-8646-0B625CE7CDBC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90165A2-76A6-4F3D-BE7E-3D6FDAB1590B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D9D019C-5DBE-418C-ACCB-8D1A11D87540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3050026F-3EFF-4D09-AF73-D63F341CDAC6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2856D479-0D00-4414-A2E2-FDEAE135183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8D95C6-F667-4667-A90B-5B112D18C8A0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B1C98B3-B81C-4624-81DB-55D9BAFB4F43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36A548E4-9D4F-4005-A9A5-D769C30BEB36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3F291539-8AE8-4CD7-8D82-576809D9101B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41DD526D-D946-4C69-BAD5-60DB80C3D4CE}"/>
              </a:ext>
            </a:extLst>
          </p:cNvPr>
          <p:cNvSpPr/>
          <p:nvPr/>
        </p:nvSpPr>
        <p:spPr>
          <a:xfrm rot="5116434">
            <a:off x="3936904" y="4111614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7480C824-4E9B-4B95-A0A2-506938D4DDEC}"/>
              </a:ext>
            </a:extLst>
          </p:cNvPr>
          <p:cNvGrpSpPr/>
          <p:nvPr/>
        </p:nvGrpSpPr>
        <p:grpSpPr>
          <a:xfrm rot="655822" flipH="1" flipV="1">
            <a:off x="4151222" y="4538537"/>
            <a:ext cx="401674" cy="527867"/>
            <a:chOff x="1987317" y="2239877"/>
            <a:chExt cx="401674" cy="527867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3232B866-EBBA-45D2-89A8-51420F140904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DECAB04D-E6D0-46E1-BC6F-EEB5C0C3FF89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9" name="Ellipse 48">
            <a:extLst>
              <a:ext uri="{FF2B5EF4-FFF2-40B4-BE49-F238E27FC236}">
                <a16:creationId xmlns:a16="http://schemas.microsoft.com/office/drawing/2014/main" id="{40CE8130-DD39-46BC-ABDA-9B46FC5A0CEE}"/>
              </a:ext>
            </a:extLst>
          </p:cNvPr>
          <p:cNvSpPr/>
          <p:nvPr/>
        </p:nvSpPr>
        <p:spPr>
          <a:xfrm>
            <a:off x="3604970" y="2494219"/>
            <a:ext cx="139328" cy="96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zapsplat_human_male_says_hmm_as_if_questioning_22286">
            <a:hlinkClick r:id="" action="ppaction://media"/>
            <a:extLst>
              <a:ext uri="{FF2B5EF4-FFF2-40B4-BE49-F238E27FC236}">
                <a16:creationId xmlns:a16="http://schemas.microsoft.com/office/drawing/2014/main" id="{A9899245-269E-45A0-A56D-A1701FAC7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-496507"/>
            <a:ext cx="487363" cy="487363"/>
          </a:xfrm>
          <a:prstGeom prst="rect">
            <a:avLst/>
          </a:prstGeom>
        </p:spPr>
      </p:pic>
      <p:sp>
        <p:nvSpPr>
          <p:cNvPr id="51" name="Ellipse 50">
            <a:extLst>
              <a:ext uri="{FF2B5EF4-FFF2-40B4-BE49-F238E27FC236}">
                <a16:creationId xmlns:a16="http://schemas.microsoft.com/office/drawing/2014/main" id="{10B94C08-56B0-4C90-AD14-F902FC51C803}"/>
              </a:ext>
            </a:extLst>
          </p:cNvPr>
          <p:cNvSpPr/>
          <p:nvPr/>
        </p:nvSpPr>
        <p:spPr>
          <a:xfrm>
            <a:off x="3873820" y="1795719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0D24F3C0-4D0B-4955-BC43-D26D71679739}"/>
              </a:ext>
            </a:extLst>
          </p:cNvPr>
          <p:cNvSpPr/>
          <p:nvPr/>
        </p:nvSpPr>
        <p:spPr>
          <a:xfrm>
            <a:off x="3351035" y="1631043"/>
            <a:ext cx="127815" cy="45719"/>
          </a:xfrm>
          <a:custGeom>
            <a:avLst/>
            <a:gdLst>
              <a:gd name="connsiteX0" fmla="*/ 90542 w 181085"/>
              <a:gd name="connsiteY0" fmla="*/ 0 h 130566"/>
              <a:gd name="connsiteX1" fmla="*/ 174154 w 181085"/>
              <a:gd name="connsiteY1" fmla="*/ 80623 h 130566"/>
              <a:gd name="connsiteX2" fmla="*/ 181085 w 181085"/>
              <a:gd name="connsiteY2" fmla="*/ 130566 h 130566"/>
              <a:gd name="connsiteX3" fmla="*/ 167393 w 181085"/>
              <a:gd name="connsiteY3" fmla="*/ 99059 h 130566"/>
              <a:gd name="connsiteX4" fmla="*/ 90541 w 181085"/>
              <a:gd name="connsiteY4" fmla="*/ 49671 h 130566"/>
              <a:gd name="connsiteX5" fmla="*/ 13689 w 181085"/>
              <a:gd name="connsiteY5" fmla="*/ 99059 h 130566"/>
              <a:gd name="connsiteX6" fmla="*/ 0 w 181085"/>
              <a:gd name="connsiteY6" fmla="*/ 130560 h 130566"/>
              <a:gd name="connsiteX7" fmla="*/ 6930 w 181085"/>
              <a:gd name="connsiteY7" fmla="*/ 80623 h 130566"/>
              <a:gd name="connsiteX8" fmla="*/ 90542 w 181085"/>
              <a:gd name="connsiteY8" fmla="*/ 0 h 13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85" h="130566">
                <a:moveTo>
                  <a:pt x="90542" y="0"/>
                </a:moveTo>
                <a:cubicBezTo>
                  <a:pt x="128129" y="0"/>
                  <a:pt x="160379" y="33244"/>
                  <a:pt x="174154" y="80623"/>
                </a:cubicBezTo>
                <a:lnTo>
                  <a:pt x="181085" y="130566"/>
                </a:lnTo>
                <a:lnTo>
                  <a:pt x="167393" y="99059"/>
                </a:lnTo>
                <a:cubicBezTo>
                  <a:pt x="147725" y="68545"/>
                  <a:pt x="120554" y="49671"/>
                  <a:pt x="90541" y="49671"/>
                </a:cubicBezTo>
                <a:cubicBezTo>
                  <a:pt x="60529" y="49671"/>
                  <a:pt x="33357" y="68545"/>
                  <a:pt x="13689" y="99059"/>
                </a:cubicBezTo>
                <a:lnTo>
                  <a:pt x="0" y="130560"/>
                </a:lnTo>
                <a:lnTo>
                  <a:pt x="6930" y="80623"/>
                </a:lnTo>
                <a:cubicBezTo>
                  <a:pt x="20706" y="33244"/>
                  <a:pt x="52955" y="0"/>
                  <a:pt x="90542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020BA9F6-91EE-4C14-B482-FCC83322D7A6}"/>
              </a:ext>
            </a:extLst>
          </p:cNvPr>
          <p:cNvSpPr/>
          <p:nvPr/>
        </p:nvSpPr>
        <p:spPr>
          <a:xfrm>
            <a:off x="3858576" y="1627575"/>
            <a:ext cx="127815" cy="45719"/>
          </a:xfrm>
          <a:custGeom>
            <a:avLst/>
            <a:gdLst>
              <a:gd name="connsiteX0" fmla="*/ 90542 w 181085"/>
              <a:gd name="connsiteY0" fmla="*/ 0 h 130566"/>
              <a:gd name="connsiteX1" fmla="*/ 174154 w 181085"/>
              <a:gd name="connsiteY1" fmla="*/ 80623 h 130566"/>
              <a:gd name="connsiteX2" fmla="*/ 181085 w 181085"/>
              <a:gd name="connsiteY2" fmla="*/ 130566 h 130566"/>
              <a:gd name="connsiteX3" fmla="*/ 167393 w 181085"/>
              <a:gd name="connsiteY3" fmla="*/ 99059 h 130566"/>
              <a:gd name="connsiteX4" fmla="*/ 90541 w 181085"/>
              <a:gd name="connsiteY4" fmla="*/ 49671 h 130566"/>
              <a:gd name="connsiteX5" fmla="*/ 13689 w 181085"/>
              <a:gd name="connsiteY5" fmla="*/ 99059 h 130566"/>
              <a:gd name="connsiteX6" fmla="*/ 0 w 181085"/>
              <a:gd name="connsiteY6" fmla="*/ 130560 h 130566"/>
              <a:gd name="connsiteX7" fmla="*/ 6930 w 181085"/>
              <a:gd name="connsiteY7" fmla="*/ 80623 h 130566"/>
              <a:gd name="connsiteX8" fmla="*/ 90542 w 181085"/>
              <a:gd name="connsiteY8" fmla="*/ 0 h 13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085" h="130566">
                <a:moveTo>
                  <a:pt x="90542" y="0"/>
                </a:moveTo>
                <a:cubicBezTo>
                  <a:pt x="128129" y="0"/>
                  <a:pt x="160379" y="33244"/>
                  <a:pt x="174154" y="80623"/>
                </a:cubicBezTo>
                <a:lnTo>
                  <a:pt x="181085" y="130566"/>
                </a:lnTo>
                <a:lnTo>
                  <a:pt x="167393" y="99059"/>
                </a:lnTo>
                <a:cubicBezTo>
                  <a:pt x="147725" y="68545"/>
                  <a:pt x="120554" y="49671"/>
                  <a:pt x="90541" y="49671"/>
                </a:cubicBezTo>
                <a:cubicBezTo>
                  <a:pt x="60529" y="49671"/>
                  <a:pt x="33357" y="68545"/>
                  <a:pt x="13689" y="99059"/>
                </a:cubicBezTo>
                <a:lnTo>
                  <a:pt x="0" y="130560"/>
                </a:lnTo>
                <a:lnTo>
                  <a:pt x="6930" y="80623"/>
                </a:lnTo>
                <a:cubicBezTo>
                  <a:pt x="20706" y="33244"/>
                  <a:pt x="52955" y="0"/>
                  <a:pt x="90542" y="0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5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"/>
    </mc:Choice>
    <mc:Fallback>
      <p:transition spd="slow" advTm="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4" grpId="0" animBg="1"/>
      <p:bldP spid="55" grpId="0" animBg="1"/>
    </p:bldLst>
  </p:timing>
  <p:extLst>
    <p:ext uri="{E180D4A7-C9FB-4DFB-919C-405C955672EB}">
      <p14:showEvtLst xmlns:p14="http://schemas.microsoft.com/office/powerpoint/2010/main">
        <p14:playEvt time="753" objId="2"/>
        <p14:stopEvt time="1469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5E93CB-6AFA-42B6-80C8-2B4C93ECCFA0}"/>
              </a:ext>
            </a:extLst>
          </p:cNvPr>
          <p:cNvSpPr txBox="1"/>
          <p:nvPr/>
        </p:nvSpPr>
        <p:spPr>
          <a:xfrm>
            <a:off x="6916189" y="711076"/>
            <a:ext cx="4297680" cy="3170099"/>
          </a:xfrm>
          <a:prstGeom prst="rect">
            <a:avLst/>
          </a:prstGeom>
          <a:solidFill>
            <a:srgbClr val="63637D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What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if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the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tweets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have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an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influence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on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how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Stephen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performs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in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his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 </a:t>
            </a:r>
            <a:r>
              <a:rPr lang="de-DE" sz="4000" dirty="0" err="1">
                <a:latin typeface="Bahnschrift Light SemiCondensed" panose="020B0502040204020203" pitchFamily="34" charset="0"/>
                <a:cs typeface="Aharoni" panose="020B0604020202020204" pitchFamily="2" charset="-79"/>
              </a:rPr>
              <a:t>games</a:t>
            </a:r>
            <a:r>
              <a:rPr lang="de-DE" sz="4000" dirty="0">
                <a:latin typeface="Bahnschrift Light SemiCondensed" panose="020B0502040204020203" pitchFamily="34" charset="0"/>
                <a:cs typeface="Aharoni" panose="020B0604020202020204" pitchFamily="2" charset="-79"/>
              </a:rPr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983BC1D-C85E-4DCF-8C7F-467E3DA9B8F1}"/>
              </a:ext>
            </a:extLst>
          </p:cNvPr>
          <p:cNvSpPr/>
          <p:nvPr/>
        </p:nvSpPr>
        <p:spPr>
          <a:xfrm>
            <a:off x="3341891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8E86D1-1826-4148-93B4-0FB0A1666C73}"/>
              </a:ext>
            </a:extLst>
          </p:cNvPr>
          <p:cNvSpPr/>
          <p:nvPr/>
        </p:nvSpPr>
        <p:spPr>
          <a:xfrm>
            <a:off x="3774999" y="4663940"/>
            <a:ext cx="213360" cy="1614940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8DD4A20-4F6F-4202-9569-51AEDB9D0370}"/>
              </a:ext>
            </a:extLst>
          </p:cNvPr>
          <p:cNvSpPr/>
          <p:nvPr/>
        </p:nvSpPr>
        <p:spPr>
          <a:xfrm>
            <a:off x="3231776" y="2899977"/>
            <a:ext cx="869577" cy="1913173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49E0416-97B5-4F37-989E-EB92CDC5EE7F}"/>
              </a:ext>
            </a:extLst>
          </p:cNvPr>
          <p:cNvSpPr/>
          <p:nvPr/>
        </p:nvSpPr>
        <p:spPr>
          <a:xfrm rot="4742283">
            <a:off x="3712003" y="3399704"/>
            <a:ext cx="840376" cy="189773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7E3DF71-982D-4B07-9635-A5EF3BA19338}"/>
              </a:ext>
            </a:extLst>
          </p:cNvPr>
          <p:cNvSpPr/>
          <p:nvPr/>
        </p:nvSpPr>
        <p:spPr>
          <a:xfrm>
            <a:off x="3499408" y="2796579"/>
            <a:ext cx="306834" cy="289016"/>
          </a:xfrm>
          <a:prstGeom prst="ellipse">
            <a:avLst/>
          </a:prstGeom>
          <a:solidFill>
            <a:srgbClr val="0033CC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B258255-B580-418C-B13C-F0A53D5D03A6}"/>
              </a:ext>
            </a:extLst>
          </p:cNvPr>
          <p:cNvSpPr/>
          <p:nvPr/>
        </p:nvSpPr>
        <p:spPr>
          <a:xfrm>
            <a:off x="3526955" y="2386720"/>
            <a:ext cx="254735" cy="685738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500EEB9-AAD0-4D6E-9F92-5D7ED6CAC55D}"/>
              </a:ext>
            </a:extLst>
          </p:cNvPr>
          <p:cNvGrpSpPr/>
          <p:nvPr/>
        </p:nvGrpSpPr>
        <p:grpSpPr>
          <a:xfrm>
            <a:off x="4016261" y="1941392"/>
            <a:ext cx="213360" cy="219999"/>
            <a:chOff x="1775460" y="2279361"/>
            <a:chExt cx="213360" cy="219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8CE056-9672-4D42-9C37-A122E389EA5D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DA7E028-13CD-484D-BB35-D0DE8B0DDC01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1939EF4-260E-473C-B0FC-5CD53572398F}"/>
              </a:ext>
            </a:extLst>
          </p:cNvPr>
          <p:cNvGrpSpPr/>
          <p:nvPr/>
        </p:nvGrpSpPr>
        <p:grpSpPr>
          <a:xfrm>
            <a:off x="3107936" y="1945605"/>
            <a:ext cx="213360" cy="219999"/>
            <a:chOff x="1775460" y="2279361"/>
            <a:chExt cx="213360" cy="219999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6C0D7BF-4CBE-416D-99E2-17BEC0DD682E}"/>
                </a:ext>
              </a:extLst>
            </p:cNvPr>
            <p:cNvSpPr/>
            <p:nvPr/>
          </p:nvSpPr>
          <p:spPr>
            <a:xfrm>
              <a:off x="1775460" y="2279361"/>
              <a:ext cx="213360" cy="219999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927F4DC7-9256-4CE3-AD14-8E332DA09998}"/>
                </a:ext>
              </a:extLst>
            </p:cNvPr>
            <p:cNvSpPr/>
            <p:nvPr/>
          </p:nvSpPr>
          <p:spPr>
            <a:xfrm>
              <a:off x="1819513" y="2326972"/>
              <a:ext cx="125254" cy="124776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5B82F5E-AD41-45E1-924F-CDE07733FEA2}"/>
              </a:ext>
            </a:extLst>
          </p:cNvPr>
          <p:cNvSpPr/>
          <p:nvPr/>
        </p:nvSpPr>
        <p:spPr>
          <a:xfrm rot="17302111">
            <a:off x="2966093" y="3203301"/>
            <a:ext cx="951975" cy="16829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47E59F0-E79C-4322-A6E4-6FA246126493}"/>
              </a:ext>
            </a:extLst>
          </p:cNvPr>
          <p:cNvSpPr/>
          <p:nvPr/>
        </p:nvSpPr>
        <p:spPr>
          <a:xfrm>
            <a:off x="3183366" y="1282849"/>
            <a:ext cx="963707" cy="7593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81BE00B-3516-4629-95E7-AD28BEC867D3}"/>
              </a:ext>
            </a:extLst>
          </p:cNvPr>
          <p:cNvSpPr/>
          <p:nvPr/>
        </p:nvSpPr>
        <p:spPr>
          <a:xfrm>
            <a:off x="3231776" y="1402080"/>
            <a:ext cx="869577" cy="133350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2BEB8FD-3BB1-4D00-B810-76C106FE8A25}"/>
              </a:ext>
            </a:extLst>
          </p:cNvPr>
          <p:cNvSpPr/>
          <p:nvPr/>
        </p:nvSpPr>
        <p:spPr>
          <a:xfrm>
            <a:off x="3105149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9399FC9-E3AA-46F0-9C4D-8FB1A6BA7965}"/>
              </a:ext>
            </a:extLst>
          </p:cNvPr>
          <p:cNvSpPr/>
          <p:nvPr/>
        </p:nvSpPr>
        <p:spPr>
          <a:xfrm>
            <a:off x="3183366" y="1159404"/>
            <a:ext cx="351978" cy="315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5B44012-587B-4A42-BB0E-07F28DA636BC}"/>
              </a:ext>
            </a:extLst>
          </p:cNvPr>
          <p:cNvSpPr/>
          <p:nvPr/>
        </p:nvSpPr>
        <p:spPr>
          <a:xfrm>
            <a:off x="3381936" y="113806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A070034-EB10-46B2-B9B9-E6885D802755}"/>
              </a:ext>
            </a:extLst>
          </p:cNvPr>
          <p:cNvSpPr/>
          <p:nvPr/>
        </p:nvSpPr>
        <p:spPr>
          <a:xfrm>
            <a:off x="3534166" y="1051783"/>
            <a:ext cx="339654" cy="321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97D4E3-D815-4EEC-B471-0E31368C848E}"/>
              </a:ext>
            </a:extLst>
          </p:cNvPr>
          <p:cNvSpPr/>
          <p:nvPr/>
        </p:nvSpPr>
        <p:spPr>
          <a:xfrm>
            <a:off x="3753634" y="1160928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6B0303-75FF-4142-AA32-59FFA79D65BD}"/>
              </a:ext>
            </a:extLst>
          </p:cNvPr>
          <p:cNvSpPr/>
          <p:nvPr/>
        </p:nvSpPr>
        <p:spPr>
          <a:xfrm>
            <a:off x="3888554" y="1247214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211D607-57DC-4372-90BF-C080A519AA2F}"/>
              </a:ext>
            </a:extLst>
          </p:cNvPr>
          <p:cNvSpPr/>
          <p:nvPr/>
        </p:nvSpPr>
        <p:spPr>
          <a:xfrm>
            <a:off x="3977247" y="1343809"/>
            <a:ext cx="253254" cy="264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F9C4A81-F3D1-490B-84CF-63D891475D70}"/>
              </a:ext>
            </a:extLst>
          </p:cNvPr>
          <p:cNvSpPr/>
          <p:nvPr/>
        </p:nvSpPr>
        <p:spPr>
          <a:xfrm>
            <a:off x="3381936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91629DFF-E696-450B-802C-C4AFF042434B}"/>
              </a:ext>
            </a:extLst>
          </p:cNvPr>
          <p:cNvSpPr/>
          <p:nvPr/>
        </p:nvSpPr>
        <p:spPr>
          <a:xfrm>
            <a:off x="3879868" y="1796331"/>
            <a:ext cx="74183" cy="132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33C288D-DABC-4193-97E7-DC489AB77B73}"/>
              </a:ext>
            </a:extLst>
          </p:cNvPr>
          <p:cNvSpPr/>
          <p:nvPr/>
        </p:nvSpPr>
        <p:spPr>
          <a:xfrm>
            <a:off x="3613091" y="1889760"/>
            <a:ext cx="109805" cy="358140"/>
          </a:xfrm>
          <a:prstGeom prst="roundRect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471D378-0E57-45DD-B68D-4B0730EAD94C}"/>
              </a:ext>
            </a:extLst>
          </p:cNvPr>
          <p:cNvGrpSpPr/>
          <p:nvPr/>
        </p:nvGrpSpPr>
        <p:grpSpPr>
          <a:xfrm rot="21239307">
            <a:off x="3435874" y="2327266"/>
            <a:ext cx="481085" cy="289219"/>
            <a:chOff x="2984238" y="4298362"/>
            <a:chExt cx="862400" cy="578438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F888C2A-EF10-4F71-B866-6A8C8BE5A94D}"/>
                </a:ext>
              </a:extLst>
            </p:cNvPr>
            <p:cNvSpPr/>
            <p:nvPr/>
          </p:nvSpPr>
          <p:spPr>
            <a:xfrm>
              <a:off x="2984238" y="4298362"/>
              <a:ext cx="862400" cy="578438"/>
            </a:xfrm>
            <a:custGeom>
              <a:avLst/>
              <a:gdLst>
                <a:gd name="connsiteX0" fmla="*/ 28001 w 862400"/>
                <a:gd name="connsiteY0" fmla="*/ 0 h 578438"/>
                <a:gd name="connsiteX1" fmla="*/ 862400 w 862400"/>
                <a:gd name="connsiteY1" fmla="*/ 218412 h 578438"/>
                <a:gd name="connsiteX2" fmla="*/ 860745 w 862400"/>
                <a:gd name="connsiteY2" fmla="*/ 234675 h 578438"/>
                <a:gd name="connsiteX3" fmla="*/ 434789 w 862400"/>
                <a:gd name="connsiteY3" fmla="*/ 578438 h 578438"/>
                <a:gd name="connsiteX4" fmla="*/ 0 w 862400"/>
                <a:gd name="connsiteY4" fmla="*/ 147908 h 578438"/>
                <a:gd name="connsiteX5" fmla="*/ 8834 w 862400"/>
                <a:gd name="connsiteY5" fmla="*/ 61141 h 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400" h="578438">
                  <a:moveTo>
                    <a:pt x="28001" y="0"/>
                  </a:moveTo>
                  <a:lnTo>
                    <a:pt x="862400" y="218412"/>
                  </a:lnTo>
                  <a:lnTo>
                    <a:pt x="860745" y="234675"/>
                  </a:lnTo>
                  <a:cubicBezTo>
                    <a:pt x="820202" y="430860"/>
                    <a:pt x="644900" y="578438"/>
                    <a:pt x="434789" y="578438"/>
                  </a:cubicBezTo>
                  <a:cubicBezTo>
                    <a:pt x="194662" y="578438"/>
                    <a:pt x="0" y="385683"/>
                    <a:pt x="0" y="147908"/>
                  </a:cubicBezTo>
                  <a:cubicBezTo>
                    <a:pt x="0" y="118186"/>
                    <a:pt x="3042" y="89168"/>
                    <a:pt x="8834" y="61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F699345-FFCA-4239-A3A4-CD12A3EE9E0E}"/>
                </a:ext>
              </a:extLst>
            </p:cNvPr>
            <p:cNvSpPr/>
            <p:nvPr/>
          </p:nvSpPr>
          <p:spPr>
            <a:xfrm>
              <a:off x="3067000" y="4605850"/>
              <a:ext cx="582806" cy="270950"/>
            </a:xfrm>
            <a:custGeom>
              <a:avLst/>
              <a:gdLst>
                <a:gd name="connsiteX0" fmla="*/ 236091 w 582806"/>
                <a:gd name="connsiteY0" fmla="*/ 0 h 270950"/>
                <a:gd name="connsiteX1" fmla="*/ 558852 w 582806"/>
                <a:gd name="connsiteY1" fmla="*/ 167387 h 270950"/>
                <a:gd name="connsiteX2" fmla="*/ 582806 w 582806"/>
                <a:gd name="connsiteY2" fmla="*/ 210433 h 270950"/>
                <a:gd name="connsiteX3" fmla="*/ 577738 w 582806"/>
                <a:gd name="connsiteY3" fmla="*/ 213910 h 270950"/>
                <a:gd name="connsiteX4" fmla="*/ 361319 w 582806"/>
                <a:gd name="connsiteY4" fmla="*/ 270950 h 270950"/>
                <a:gd name="connsiteX5" fmla="*/ 785 w 582806"/>
                <a:gd name="connsiteY5" fmla="*/ 81134 h 270950"/>
                <a:gd name="connsiteX6" fmla="*/ 0 w 582806"/>
                <a:gd name="connsiteY6" fmla="*/ 79700 h 270950"/>
                <a:gd name="connsiteX7" fmla="*/ 18466 w 582806"/>
                <a:gd name="connsiteY7" fmla="*/ 64840 h 270950"/>
                <a:gd name="connsiteX8" fmla="*/ 236091 w 582806"/>
                <a:gd name="connsiteY8" fmla="*/ 0 h 27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806" h="270950">
                  <a:moveTo>
                    <a:pt x="236091" y="0"/>
                  </a:moveTo>
                  <a:cubicBezTo>
                    <a:pt x="370447" y="0"/>
                    <a:pt x="488903" y="66398"/>
                    <a:pt x="558852" y="167387"/>
                  </a:cubicBezTo>
                  <a:lnTo>
                    <a:pt x="582806" y="210433"/>
                  </a:lnTo>
                  <a:lnTo>
                    <a:pt x="577738" y="213910"/>
                  </a:lnTo>
                  <a:cubicBezTo>
                    <a:pt x="514007" y="250197"/>
                    <a:pt x="440111" y="270950"/>
                    <a:pt x="361319" y="270950"/>
                  </a:cubicBezTo>
                  <a:cubicBezTo>
                    <a:pt x="211240" y="270950"/>
                    <a:pt x="78920" y="195655"/>
                    <a:pt x="785" y="81134"/>
                  </a:cubicBezTo>
                  <a:lnTo>
                    <a:pt x="0" y="79700"/>
                  </a:lnTo>
                  <a:lnTo>
                    <a:pt x="18466" y="64840"/>
                  </a:lnTo>
                  <a:cubicBezTo>
                    <a:pt x="80588" y="23903"/>
                    <a:pt x="155478" y="0"/>
                    <a:pt x="23609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C0A2E701-FBB8-4475-94FA-CBB13D4A7546}"/>
              </a:ext>
            </a:extLst>
          </p:cNvPr>
          <p:cNvSpPr/>
          <p:nvPr/>
        </p:nvSpPr>
        <p:spPr>
          <a:xfrm>
            <a:off x="3239021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C556ECD-FF3F-4AD6-B207-967E4EBACB67}"/>
              </a:ext>
            </a:extLst>
          </p:cNvPr>
          <p:cNvSpPr/>
          <p:nvPr/>
        </p:nvSpPr>
        <p:spPr>
          <a:xfrm>
            <a:off x="3674634" y="4403080"/>
            <a:ext cx="419100" cy="615811"/>
          </a:xfrm>
          <a:prstGeom prst="rect">
            <a:avLst/>
          </a:prstGeom>
          <a:solidFill>
            <a:srgbClr val="0033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E339C2D-1854-4FAD-9F58-53A467531AF2}"/>
              </a:ext>
            </a:extLst>
          </p:cNvPr>
          <p:cNvSpPr/>
          <p:nvPr/>
        </p:nvSpPr>
        <p:spPr>
          <a:xfrm>
            <a:off x="3230430" y="4197339"/>
            <a:ext cx="869577" cy="615811"/>
          </a:xfrm>
          <a:custGeom>
            <a:avLst/>
            <a:gdLst>
              <a:gd name="connsiteX0" fmla="*/ 0 w 869577"/>
              <a:gd name="connsiteY0" fmla="*/ 0 h 615811"/>
              <a:gd name="connsiteX1" fmla="*/ 869577 w 869577"/>
              <a:gd name="connsiteY1" fmla="*/ 0 h 615811"/>
              <a:gd name="connsiteX2" fmla="*/ 869577 w 869577"/>
              <a:gd name="connsiteY2" fmla="*/ 181022 h 615811"/>
              <a:gd name="connsiteX3" fmla="*/ 434788 w 869577"/>
              <a:gd name="connsiteY3" fmla="*/ 615811 h 615811"/>
              <a:gd name="connsiteX4" fmla="*/ 434789 w 869577"/>
              <a:gd name="connsiteY4" fmla="*/ 615810 h 615811"/>
              <a:gd name="connsiteX5" fmla="*/ 0 w 869577"/>
              <a:gd name="connsiteY5" fmla="*/ 181021 h 61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577" h="615811">
                <a:moveTo>
                  <a:pt x="0" y="0"/>
                </a:moveTo>
                <a:lnTo>
                  <a:pt x="869577" y="0"/>
                </a:lnTo>
                <a:lnTo>
                  <a:pt x="869577" y="181022"/>
                </a:lnTo>
                <a:cubicBezTo>
                  <a:pt x="869577" y="421149"/>
                  <a:pt x="674915" y="615811"/>
                  <a:pt x="434788" y="615811"/>
                </a:cubicBezTo>
                <a:lnTo>
                  <a:pt x="434789" y="615810"/>
                </a:lnTo>
                <a:cubicBezTo>
                  <a:pt x="194662" y="615810"/>
                  <a:pt x="0" y="421148"/>
                  <a:pt x="0" y="181021"/>
                </a:cubicBezTo>
                <a:close/>
              </a:path>
            </a:pathLst>
          </a:custGeom>
          <a:solidFill>
            <a:srgbClr val="0033CC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FAE513F-5544-482F-A0B2-FA3B1B507723}"/>
              </a:ext>
            </a:extLst>
          </p:cNvPr>
          <p:cNvGrpSpPr/>
          <p:nvPr/>
        </p:nvGrpSpPr>
        <p:grpSpPr>
          <a:xfrm>
            <a:off x="2957405" y="6022450"/>
            <a:ext cx="597846" cy="287410"/>
            <a:chOff x="1009974" y="3737470"/>
            <a:chExt cx="597846" cy="28741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7BEA06D-554C-4DB9-B3A9-35D53690C692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586797B2-DC54-4132-9B4C-D306C5235D22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520B8519-28A2-45BE-91EA-F5B0EC093F65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69B2868-A97C-4422-B8E6-B81B5335E09B}"/>
              </a:ext>
            </a:extLst>
          </p:cNvPr>
          <p:cNvGrpSpPr/>
          <p:nvPr/>
        </p:nvGrpSpPr>
        <p:grpSpPr>
          <a:xfrm flipH="1">
            <a:off x="3771264" y="5999590"/>
            <a:ext cx="597846" cy="287410"/>
            <a:chOff x="1009974" y="3737470"/>
            <a:chExt cx="597846" cy="28741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AD9D0E2-0D8C-48E1-AF7D-ACB09D00701A}"/>
                </a:ext>
              </a:extLst>
            </p:cNvPr>
            <p:cNvSpPr/>
            <p:nvPr/>
          </p:nvSpPr>
          <p:spPr>
            <a:xfrm>
              <a:off x="1009974" y="3737470"/>
              <a:ext cx="597846" cy="287410"/>
            </a:xfrm>
            <a:custGeom>
              <a:avLst/>
              <a:gdLst>
                <a:gd name="connsiteX0" fmla="*/ 316230 w 632460"/>
                <a:gd name="connsiteY0" fmla="*/ 0 h 287410"/>
                <a:gd name="connsiteX1" fmla="*/ 632460 w 632460"/>
                <a:gd name="connsiteY1" fmla="*/ 283608 h 287410"/>
                <a:gd name="connsiteX2" fmla="*/ 631604 w 632460"/>
                <a:gd name="connsiteY2" fmla="*/ 287410 h 287410"/>
                <a:gd name="connsiteX3" fmla="*/ 856 w 632460"/>
                <a:gd name="connsiteY3" fmla="*/ 287410 h 287410"/>
                <a:gd name="connsiteX4" fmla="*/ 0 w 632460"/>
                <a:gd name="connsiteY4" fmla="*/ 283608 h 287410"/>
                <a:gd name="connsiteX5" fmla="*/ 316230 w 632460"/>
                <a:gd name="connsiteY5" fmla="*/ 0 h 2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2460" h="287410">
                  <a:moveTo>
                    <a:pt x="316230" y="0"/>
                  </a:moveTo>
                  <a:cubicBezTo>
                    <a:pt x="490879" y="0"/>
                    <a:pt x="632460" y="126976"/>
                    <a:pt x="632460" y="283608"/>
                  </a:cubicBezTo>
                  <a:lnTo>
                    <a:pt x="631604" y="287410"/>
                  </a:lnTo>
                  <a:lnTo>
                    <a:pt x="856" y="287410"/>
                  </a:lnTo>
                  <a:lnTo>
                    <a:pt x="0" y="283608"/>
                  </a:lnTo>
                  <a:cubicBezTo>
                    <a:pt x="0" y="126976"/>
                    <a:pt x="141581" y="0"/>
                    <a:pt x="3162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93D7A2F5-6DAB-484F-B4A3-ABF2CC585051}"/>
                </a:ext>
              </a:extLst>
            </p:cNvPr>
            <p:cNvSpPr/>
            <p:nvPr/>
          </p:nvSpPr>
          <p:spPr>
            <a:xfrm>
              <a:off x="1191820" y="3822700"/>
              <a:ext cx="268767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51152402-D2DB-4654-A2FE-E1BA18EF0F58}"/>
                </a:ext>
              </a:extLst>
            </p:cNvPr>
            <p:cNvSpPr/>
            <p:nvPr/>
          </p:nvSpPr>
          <p:spPr>
            <a:xfrm>
              <a:off x="1098551" y="3923790"/>
              <a:ext cx="344730" cy="58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56B1B3AC-9F98-40C5-9526-0745DEBE64DD}"/>
              </a:ext>
            </a:extLst>
          </p:cNvPr>
          <p:cNvSpPr/>
          <p:nvPr/>
        </p:nvSpPr>
        <p:spPr>
          <a:xfrm rot="5400000">
            <a:off x="2887994" y="3404466"/>
            <a:ext cx="736624" cy="170795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ED391D5E-F22E-4BD3-AC56-D4F28F00B47A}"/>
              </a:ext>
            </a:extLst>
          </p:cNvPr>
          <p:cNvSpPr/>
          <p:nvPr/>
        </p:nvSpPr>
        <p:spPr>
          <a:xfrm rot="10385452">
            <a:off x="3415176" y="3770562"/>
            <a:ext cx="868743" cy="171450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B880DB2-6DB7-41A4-B135-84607C9895FA}"/>
              </a:ext>
            </a:extLst>
          </p:cNvPr>
          <p:cNvGrpSpPr/>
          <p:nvPr/>
        </p:nvGrpSpPr>
        <p:grpSpPr>
          <a:xfrm>
            <a:off x="3387903" y="2536856"/>
            <a:ext cx="401674" cy="375064"/>
            <a:chOff x="1987317" y="2239877"/>
            <a:chExt cx="401674" cy="527867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3E96149D-BF3F-4345-BBCF-988E33B02E54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3D391E4E-C445-47E3-B597-1C437861E0B8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FB661418-1023-4B58-A605-EE97FE714F70}"/>
              </a:ext>
            </a:extLst>
          </p:cNvPr>
          <p:cNvGrpSpPr/>
          <p:nvPr/>
        </p:nvGrpSpPr>
        <p:grpSpPr>
          <a:xfrm rot="6058796" flipH="1" flipV="1">
            <a:off x="3207181" y="3652995"/>
            <a:ext cx="401674" cy="362208"/>
            <a:chOff x="1987317" y="2239877"/>
            <a:chExt cx="401674" cy="527867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02C9653F-8719-4ABD-9EA4-368DFCF13A64}"/>
                </a:ext>
              </a:extLst>
            </p:cNvPr>
            <p:cNvSpPr/>
            <p:nvPr/>
          </p:nvSpPr>
          <p:spPr>
            <a:xfrm rot="20844290">
              <a:off x="1987317" y="2239877"/>
              <a:ext cx="303794" cy="527867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: abgerundete Ecken 49">
              <a:extLst>
                <a:ext uri="{FF2B5EF4-FFF2-40B4-BE49-F238E27FC236}">
                  <a16:creationId xmlns:a16="http://schemas.microsoft.com/office/drawing/2014/main" id="{A59034DB-CC8E-4A26-9F0F-BE00F0BD5376}"/>
                </a:ext>
              </a:extLst>
            </p:cNvPr>
            <p:cNvSpPr/>
            <p:nvPr/>
          </p:nvSpPr>
          <p:spPr>
            <a:xfrm rot="2141595">
              <a:off x="2238932" y="2410957"/>
              <a:ext cx="150059" cy="271464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84083CBC-28B3-439C-91F4-A4DC8873774B}"/>
              </a:ext>
            </a:extLst>
          </p:cNvPr>
          <p:cNvSpPr/>
          <p:nvPr/>
        </p:nvSpPr>
        <p:spPr>
          <a:xfrm rot="16012315">
            <a:off x="3339229" y="2482642"/>
            <a:ext cx="283225" cy="157129"/>
          </a:xfrm>
          <a:prstGeom prst="roundRect">
            <a:avLst>
              <a:gd name="adj" fmla="val 50000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2" name="Grafik 51" descr="Lichter an mit einfarbiger Füllung">
            <a:extLst>
              <a:ext uri="{FF2B5EF4-FFF2-40B4-BE49-F238E27FC236}">
                <a16:creationId xmlns:a16="http://schemas.microsoft.com/office/drawing/2014/main" id="{1E6E00FD-4E85-493A-AC80-311516ACA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4757">
            <a:off x="3965055" y="220125"/>
            <a:ext cx="914400" cy="914400"/>
          </a:xfrm>
          <a:prstGeom prst="rect">
            <a:avLst/>
          </a:prstGeom>
        </p:spPr>
      </p:pic>
      <p:pic>
        <p:nvPicPr>
          <p:cNvPr id="54" name="Screencast_pling">
            <a:hlinkClick r:id="" action="ppaction://media"/>
            <a:extLst>
              <a:ext uri="{FF2B5EF4-FFF2-40B4-BE49-F238E27FC236}">
                <a16:creationId xmlns:a16="http://schemas.microsoft.com/office/drawing/2014/main" id="{86157740-9BD4-40D7-B235-6BDA84F94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4850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"/>
    </mc:Choice>
    <mc:Fallback>
      <p:transition spd="slow" advTm="2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5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1004" objId="54"/>
        <p14:stopEvt time="2862" objId="54"/>
      </p14:showEvt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370</Words>
  <Application>Microsoft Office PowerPoint</Application>
  <PresentationFormat>Breitbild</PresentationFormat>
  <Paragraphs>35</Paragraphs>
  <Slides>24</Slides>
  <Notes>0</Notes>
  <HiddenSlides>0</HiddenSlides>
  <MMClips>77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Bahnschrift Light SemiCondensed</vt:lpstr>
      <vt:lpstr>Century Gothic</vt:lpstr>
      <vt:lpstr>Wingdings 2</vt:lpstr>
      <vt:lpstr>Zitierfähig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Kolja Günther</dc:creator>
  <cp:lastModifiedBy>Kolja Günther</cp:lastModifiedBy>
  <cp:revision>95</cp:revision>
  <dcterms:created xsi:type="dcterms:W3CDTF">2021-07-01T13:36:00Z</dcterms:created>
  <dcterms:modified xsi:type="dcterms:W3CDTF">2021-07-05T11:55:02Z</dcterms:modified>
</cp:coreProperties>
</file>